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313" r:id="rId5"/>
    <p:sldId id="258" r:id="rId6"/>
    <p:sldId id="261" r:id="rId7"/>
    <p:sldId id="282" r:id="rId8"/>
    <p:sldId id="329" r:id="rId9"/>
    <p:sldId id="327" r:id="rId10"/>
    <p:sldId id="320" r:id="rId11"/>
    <p:sldId id="264" r:id="rId12"/>
    <p:sldId id="324" r:id="rId13"/>
    <p:sldId id="330" r:id="rId14"/>
    <p:sldId id="325" r:id="rId15"/>
    <p:sldId id="326" r:id="rId16"/>
    <p:sldId id="334" r:id="rId17"/>
    <p:sldId id="332" r:id="rId18"/>
    <p:sldId id="333" r:id="rId19"/>
    <p:sldId id="328" r:id="rId20"/>
    <p:sldId id="314" r:id="rId21"/>
    <p:sldId id="315" r:id="rId22"/>
  </p:sldIdLst>
  <p:sldSz cx="9144000" cy="5143500" type="screen16x9"/>
  <p:notesSz cx="6858000" cy="9144000"/>
  <p:embeddedFontLst>
    <p:embeddedFont>
      <p:font typeface="Space Grotesk"/>
      <p:regular r:id="rId26"/>
    </p:embeddedFont>
    <p:embeddedFont>
      <p:font typeface="Anaheim"/>
      <p:regular r:id="rId27"/>
    </p:embeddedFont>
    <p:embeddedFont>
      <p:font typeface="Bebas Neue" panose="020B0606020202050201"/>
      <p:regular r:id="rId28"/>
    </p:embeddedFont>
    <p:embeddedFont>
      <p:font typeface="PT Sans" panose="020B0503020203020204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Space Grotesk" charset="0"/>
      <p:regular r:id="rId34"/>
    </p:embeddedFont>
    <p:embeddedFont>
      <p:font typeface="Sans Serif Collection" panose="020B0502040504020204" pitchFamily="34" charset="0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2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font" Target="fonts/font10.fntdata"/><Relationship Id="rId34" Type="http://schemas.openxmlformats.org/officeDocument/2006/relationships/font" Target="fonts/font9.fntdata"/><Relationship Id="rId33" Type="http://schemas.openxmlformats.org/officeDocument/2006/relationships/font" Target="fonts/font8.fntdata"/><Relationship Id="rId32" Type="http://schemas.openxmlformats.org/officeDocument/2006/relationships/font" Target="fonts/font7.fntdata"/><Relationship Id="rId31" Type="http://schemas.openxmlformats.org/officeDocument/2006/relationships/font" Target="fonts/font6.fntdata"/><Relationship Id="rId30" Type="http://schemas.openxmlformats.org/officeDocument/2006/relationships/font" Target="fonts/font5.fntdata"/><Relationship Id="rId3" Type="http://schemas.openxmlformats.org/officeDocument/2006/relationships/slide" Target="slides/slide1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Graphique%20dans%20Microsoft%20PowerPoint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Statistics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'[Graphique dans Microsoft PowerPoint]Feuil1'!$B$1</c:f>
              <c:strCache>
                <c:ptCount val="1"/>
                <c:pt idx="0">
                  <c:v>Statistics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</c:dPt>
          <c:dPt>
            <c:idx val="5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'[Graphique dans Microsoft PowerPoint]Feuil1'!$A$2:$A$7</c:f>
              <c:strCache>
                <c:ptCount val="6"/>
                <c:pt idx="0">
                  <c:v>Financial Stability</c:v>
                </c:pt>
                <c:pt idx="1">
                  <c:v>Collection Rate</c:v>
                </c:pt>
                <c:pt idx="2">
                  <c:v>Public Health Risks</c:v>
                </c:pt>
                <c:pt idx="3">
                  <c:v>Social Impact</c:v>
                </c:pt>
                <c:pt idx="4">
                  <c:v>Environmental Impact</c:v>
                </c:pt>
                <c:pt idx="5">
                  <c:v>Governance Issues</c:v>
                </c:pt>
              </c:strCache>
            </c:strRef>
          </c:cat>
          <c:val>
            <c:numRef>
              <c:f>'[Graphique dans Microsoft PowerPoint]Feuil1'!$B$2:$B$7</c:f>
              <c:numCache>
                <c:formatCode>0.00%</c:formatCode>
                <c:ptCount val="6"/>
                <c:pt idx="0">
                  <c:v>0.072</c:v>
                </c:pt>
                <c:pt idx="1">
                  <c:v>0.103</c:v>
                </c:pt>
                <c:pt idx="2">
                  <c:v>0.247</c:v>
                </c:pt>
                <c:pt idx="3">
                  <c:v>0.186</c:v>
                </c:pt>
                <c:pt idx="4">
                  <c:v>0.216</c:v>
                </c:pt>
                <c:pt idx="5">
                  <c:v>0.103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21455759"/>
        <c:axId val="1521459087"/>
      </c:barChart>
      <c:catAx>
        <c:axId val="15214557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521459087"/>
        <c:crosses val="autoZero"/>
        <c:auto val="1"/>
        <c:lblAlgn val="ctr"/>
        <c:lblOffset val="100"/>
        <c:noMultiLvlLbl val="0"/>
      </c:catAx>
      <c:valAx>
        <c:axId val="15214590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5214557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c71f4a87-6580-4eaa-b2ba-5d89ae693ba1}"/>
      </c:ext>
    </c:extLst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82916825a8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82916825a8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82916825a8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82916825a8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83abac32b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83abac32b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283abac32b5_0_4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283abac32b5_0_4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83abac32b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83abac32b5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0FCCA-355D-4DF4-8E5F-7A21571F8D8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283abac32b5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283abac32b5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246025" y="646925"/>
            <a:ext cx="4184700" cy="21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246000" y="2848275"/>
            <a:ext cx="3777000" cy="4758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3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 txBox="1">
            <a:spLocks noGrp="1"/>
          </p:cNvSpPr>
          <p:nvPr>
            <p:ph type="title"/>
          </p:nvPr>
        </p:nvSpPr>
        <p:spPr>
          <a:xfrm>
            <a:off x="5376375" y="2352125"/>
            <a:ext cx="3054300" cy="13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8" name="Google Shape;68;p19"/>
          <p:cNvSpPr txBox="1">
            <a:spLocks noGrp="1"/>
          </p:cNvSpPr>
          <p:nvPr>
            <p:ph type="title" idx="2" hasCustomPrompt="1"/>
          </p:nvPr>
        </p:nvSpPr>
        <p:spPr>
          <a:xfrm>
            <a:off x="6776575" y="844400"/>
            <a:ext cx="1654200" cy="11892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9"/>
          <p:cNvSpPr txBox="1">
            <a:spLocks noGrp="1"/>
          </p:cNvSpPr>
          <p:nvPr>
            <p:ph type="subTitle" idx="1"/>
          </p:nvPr>
        </p:nvSpPr>
        <p:spPr>
          <a:xfrm>
            <a:off x="5376375" y="3659500"/>
            <a:ext cx="3054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 txBox="1">
            <a:spLocks noGrp="1"/>
          </p:cNvSpPr>
          <p:nvPr>
            <p:ph type="title"/>
          </p:nvPr>
        </p:nvSpPr>
        <p:spPr>
          <a:xfrm>
            <a:off x="3383077" y="865275"/>
            <a:ext cx="4273800" cy="76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2" name="Google Shape;72;p20"/>
          <p:cNvSpPr txBox="1">
            <a:spLocks noGrp="1"/>
          </p:cNvSpPr>
          <p:nvPr>
            <p:ph type="title" idx="2" hasCustomPrompt="1"/>
          </p:nvPr>
        </p:nvSpPr>
        <p:spPr>
          <a:xfrm>
            <a:off x="1481627" y="865275"/>
            <a:ext cx="1654200" cy="11892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20"/>
          <p:cNvSpPr txBox="1">
            <a:spLocks noGrp="1"/>
          </p:cNvSpPr>
          <p:nvPr>
            <p:ph type="subTitle" idx="1"/>
          </p:nvPr>
        </p:nvSpPr>
        <p:spPr>
          <a:xfrm>
            <a:off x="3383077" y="1628875"/>
            <a:ext cx="4273800" cy="4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>
            <a:off x="2991904" y="1948008"/>
            <a:ext cx="5438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6" name="Google Shape;76;p21"/>
          <p:cNvSpPr txBox="1">
            <a:spLocks noGrp="1"/>
          </p:cNvSpPr>
          <p:nvPr>
            <p:ph type="subTitle" idx="1"/>
          </p:nvPr>
        </p:nvSpPr>
        <p:spPr>
          <a:xfrm>
            <a:off x="2992006" y="539482"/>
            <a:ext cx="5438700" cy="129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>
            <a:spLocks noGrp="1"/>
          </p:cNvSpPr>
          <p:nvPr>
            <p:ph type="title"/>
          </p:nvPr>
        </p:nvSpPr>
        <p:spPr>
          <a:xfrm>
            <a:off x="4801438" y="1046763"/>
            <a:ext cx="3399900" cy="22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9" name="Google Shape;79;p22"/>
          <p:cNvSpPr txBox="1">
            <a:spLocks noGrp="1"/>
          </p:cNvSpPr>
          <p:nvPr>
            <p:ph type="subTitle" idx="1"/>
          </p:nvPr>
        </p:nvSpPr>
        <p:spPr>
          <a:xfrm>
            <a:off x="4801438" y="3274387"/>
            <a:ext cx="3399900" cy="8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2"/>
          <p:cNvSpPr>
            <a:spLocks noGrp="1"/>
          </p:cNvSpPr>
          <p:nvPr>
            <p:ph type="pic" idx="2"/>
          </p:nvPr>
        </p:nvSpPr>
        <p:spPr>
          <a:xfrm>
            <a:off x="942664" y="937627"/>
            <a:ext cx="3268200" cy="32682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5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6"/>
          <p:cNvSpPr txBox="1">
            <a:spLocks noGrp="1"/>
          </p:cNvSpPr>
          <p:nvPr>
            <p:ph type="body" idx="1"/>
          </p:nvPr>
        </p:nvSpPr>
        <p:spPr>
          <a:xfrm>
            <a:off x="713225" y="1735375"/>
            <a:ext cx="4218900" cy="19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6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92" name="Google Shape;92;p26"/>
          <p:cNvSpPr txBox="1">
            <a:spLocks noGrp="1"/>
          </p:cNvSpPr>
          <p:nvPr>
            <p:ph type="title"/>
          </p:nvPr>
        </p:nvSpPr>
        <p:spPr>
          <a:xfrm>
            <a:off x="713225" y="841550"/>
            <a:ext cx="4218900" cy="6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7"/>
          <p:cNvSpPr txBox="1">
            <a:spLocks noGrp="1"/>
          </p:cNvSpPr>
          <p:nvPr>
            <p:ph type="subTitle" idx="1"/>
          </p:nvPr>
        </p:nvSpPr>
        <p:spPr>
          <a:xfrm>
            <a:off x="4923247" y="3055259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7"/>
          <p:cNvSpPr txBox="1">
            <a:spLocks noGrp="1"/>
          </p:cNvSpPr>
          <p:nvPr>
            <p:ph type="subTitle" idx="2"/>
          </p:nvPr>
        </p:nvSpPr>
        <p:spPr>
          <a:xfrm>
            <a:off x="1715375" y="3055259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7"/>
          <p:cNvSpPr txBox="1">
            <a:spLocks noGrp="1"/>
          </p:cNvSpPr>
          <p:nvPr>
            <p:ph type="subTitle" idx="3"/>
          </p:nvPr>
        </p:nvSpPr>
        <p:spPr>
          <a:xfrm>
            <a:off x="1715375" y="2600256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3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97" name="Google Shape;97;p27"/>
          <p:cNvSpPr txBox="1">
            <a:spLocks noGrp="1"/>
          </p:cNvSpPr>
          <p:nvPr>
            <p:ph type="subTitle" idx="4"/>
          </p:nvPr>
        </p:nvSpPr>
        <p:spPr>
          <a:xfrm>
            <a:off x="4923250" y="2600256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3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98" name="Google Shape;98;p2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2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8"/>
          <p:cNvSpPr txBox="1">
            <a:spLocks noGrp="1"/>
          </p:cNvSpPr>
          <p:nvPr>
            <p:ph type="subTitle" idx="1"/>
          </p:nvPr>
        </p:nvSpPr>
        <p:spPr>
          <a:xfrm>
            <a:off x="720000" y="1480025"/>
            <a:ext cx="3719700" cy="29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" name="Google Shape;101;p28"/>
          <p:cNvSpPr txBox="1">
            <a:spLocks noGrp="1"/>
          </p:cNvSpPr>
          <p:nvPr>
            <p:ph type="subTitle" idx="2"/>
          </p:nvPr>
        </p:nvSpPr>
        <p:spPr>
          <a:xfrm>
            <a:off x="4666125" y="1480025"/>
            <a:ext cx="3764700" cy="29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p2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13225" y="2529050"/>
            <a:ext cx="5010600" cy="9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170075"/>
            <a:ext cx="1654200" cy="11892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13225" y="3483525"/>
            <a:ext cx="5010600" cy="4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9"/>
          <p:cNvSpPr txBox="1">
            <a:spLocks noGrp="1"/>
          </p:cNvSpPr>
          <p:nvPr>
            <p:ph type="subTitle" idx="1"/>
          </p:nvPr>
        </p:nvSpPr>
        <p:spPr>
          <a:xfrm>
            <a:off x="4967160" y="1580875"/>
            <a:ext cx="2972100" cy="27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9"/>
          <p:cNvSpPr txBox="1">
            <a:spLocks noGrp="1"/>
          </p:cNvSpPr>
          <p:nvPr>
            <p:ph type="subTitle" idx="2"/>
          </p:nvPr>
        </p:nvSpPr>
        <p:spPr>
          <a:xfrm>
            <a:off x="1192960" y="1580875"/>
            <a:ext cx="2972100" cy="27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1"/>
          <p:cNvSpPr txBox="1">
            <a:spLocks noGrp="1"/>
          </p:cNvSpPr>
          <p:nvPr>
            <p:ph type="subTitle" idx="1"/>
          </p:nvPr>
        </p:nvSpPr>
        <p:spPr>
          <a:xfrm>
            <a:off x="937625" y="311083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1"/>
          <p:cNvSpPr txBox="1">
            <a:spLocks noGrp="1"/>
          </p:cNvSpPr>
          <p:nvPr>
            <p:ph type="subTitle" idx="2"/>
          </p:nvPr>
        </p:nvSpPr>
        <p:spPr>
          <a:xfrm>
            <a:off x="3484348" y="311083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1"/>
          <p:cNvSpPr txBox="1">
            <a:spLocks noGrp="1"/>
          </p:cNvSpPr>
          <p:nvPr>
            <p:ph type="subTitle" idx="3"/>
          </p:nvPr>
        </p:nvSpPr>
        <p:spPr>
          <a:xfrm>
            <a:off x="6031075" y="311083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31"/>
          <p:cNvSpPr txBox="1">
            <a:spLocks noGrp="1"/>
          </p:cNvSpPr>
          <p:nvPr>
            <p:ph type="subTitle" idx="4"/>
          </p:nvPr>
        </p:nvSpPr>
        <p:spPr>
          <a:xfrm>
            <a:off x="937625" y="268670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3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16" name="Google Shape;116;p31"/>
          <p:cNvSpPr txBox="1">
            <a:spLocks noGrp="1"/>
          </p:cNvSpPr>
          <p:nvPr>
            <p:ph type="subTitle" idx="5"/>
          </p:nvPr>
        </p:nvSpPr>
        <p:spPr>
          <a:xfrm>
            <a:off x="3484348" y="268670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3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17" name="Google Shape;117;p31"/>
          <p:cNvSpPr txBox="1">
            <a:spLocks noGrp="1"/>
          </p:cNvSpPr>
          <p:nvPr>
            <p:ph type="subTitle" idx="6"/>
          </p:nvPr>
        </p:nvSpPr>
        <p:spPr>
          <a:xfrm>
            <a:off x="6031075" y="268670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3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18" name="Google Shape;118;p3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4"/>
          <p:cNvSpPr txBox="1">
            <a:spLocks noGrp="1"/>
          </p:cNvSpPr>
          <p:nvPr>
            <p:ph type="title" hasCustomPrompt="1"/>
          </p:nvPr>
        </p:nvSpPr>
        <p:spPr>
          <a:xfrm>
            <a:off x="713225" y="613522"/>
            <a:ext cx="3920100" cy="7689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34"/>
          <p:cNvSpPr txBox="1">
            <a:spLocks noGrp="1"/>
          </p:cNvSpPr>
          <p:nvPr>
            <p:ph type="subTitle" idx="1"/>
          </p:nvPr>
        </p:nvSpPr>
        <p:spPr>
          <a:xfrm>
            <a:off x="713225" y="1404427"/>
            <a:ext cx="39201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 panose="020B0503020203020204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sp>
        <p:nvSpPr>
          <p:cNvPr id="146" name="Google Shape;146;p34"/>
          <p:cNvSpPr txBox="1">
            <a:spLocks noGrp="1"/>
          </p:cNvSpPr>
          <p:nvPr>
            <p:ph type="title" idx="2" hasCustomPrompt="1"/>
          </p:nvPr>
        </p:nvSpPr>
        <p:spPr>
          <a:xfrm>
            <a:off x="2611950" y="1987427"/>
            <a:ext cx="3920100" cy="7689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34"/>
          <p:cNvSpPr txBox="1">
            <a:spLocks noGrp="1"/>
          </p:cNvSpPr>
          <p:nvPr>
            <p:ph type="subTitle" idx="3"/>
          </p:nvPr>
        </p:nvSpPr>
        <p:spPr>
          <a:xfrm>
            <a:off x="2611950" y="2780902"/>
            <a:ext cx="39201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 panose="020B0503020203020204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sp>
        <p:nvSpPr>
          <p:cNvPr id="148" name="Google Shape;148;p34"/>
          <p:cNvSpPr txBox="1">
            <a:spLocks noGrp="1"/>
          </p:cNvSpPr>
          <p:nvPr>
            <p:ph type="title" idx="4" hasCustomPrompt="1"/>
          </p:nvPr>
        </p:nvSpPr>
        <p:spPr>
          <a:xfrm>
            <a:off x="4510675" y="3361331"/>
            <a:ext cx="3920100" cy="7689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34"/>
          <p:cNvSpPr txBox="1">
            <a:spLocks noGrp="1"/>
          </p:cNvSpPr>
          <p:nvPr>
            <p:ph type="subTitle" idx="5"/>
          </p:nvPr>
        </p:nvSpPr>
        <p:spPr>
          <a:xfrm>
            <a:off x="4510675" y="4157378"/>
            <a:ext cx="39201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 panose="020B0503020203020204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5"/>
          <p:cNvSpPr txBox="1">
            <a:spLocks noGrp="1"/>
          </p:cNvSpPr>
          <p:nvPr>
            <p:ph type="title" hasCustomPrompt="1"/>
          </p:nvPr>
        </p:nvSpPr>
        <p:spPr>
          <a:xfrm>
            <a:off x="1325650" y="2225562"/>
            <a:ext cx="13989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35"/>
          <p:cNvSpPr txBox="1">
            <a:spLocks noGrp="1"/>
          </p:cNvSpPr>
          <p:nvPr>
            <p:ph type="subTitle" idx="1"/>
          </p:nvPr>
        </p:nvSpPr>
        <p:spPr>
          <a:xfrm>
            <a:off x="938500" y="3709640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 panose="020B0503020203020204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sp>
        <p:nvSpPr>
          <p:cNvPr id="153" name="Google Shape;153;p35"/>
          <p:cNvSpPr txBox="1">
            <a:spLocks noGrp="1"/>
          </p:cNvSpPr>
          <p:nvPr>
            <p:ph type="subTitle" idx="2"/>
          </p:nvPr>
        </p:nvSpPr>
        <p:spPr>
          <a:xfrm>
            <a:off x="938500" y="3371162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3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54" name="Google Shape;154;p35"/>
          <p:cNvSpPr txBox="1">
            <a:spLocks noGrp="1"/>
          </p:cNvSpPr>
          <p:nvPr>
            <p:ph type="title" idx="3" hasCustomPrompt="1"/>
          </p:nvPr>
        </p:nvSpPr>
        <p:spPr>
          <a:xfrm>
            <a:off x="6420000" y="2225562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5" name="Google Shape;155;p35"/>
          <p:cNvSpPr txBox="1">
            <a:spLocks noGrp="1"/>
          </p:cNvSpPr>
          <p:nvPr>
            <p:ph type="subTitle" idx="4"/>
          </p:nvPr>
        </p:nvSpPr>
        <p:spPr>
          <a:xfrm>
            <a:off x="3485400" y="3709640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 panose="020B0503020203020204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sp>
        <p:nvSpPr>
          <p:cNvPr id="156" name="Google Shape;156;p35"/>
          <p:cNvSpPr txBox="1">
            <a:spLocks noGrp="1"/>
          </p:cNvSpPr>
          <p:nvPr>
            <p:ph type="subTitle" idx="5"/>
          </p:nvPr>
        </p:nvSpPr>
        <p:spPr>
          <a:xfrm>
            <a:off x="3485400" y="3371162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3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57" name="Google Shape;157;p35"/>
          <p:cNvSpPr txBox="1">
            <a:spLocks noGrp="1"/>
          </p:cNvSpPr>
          <p:nvPr>
            <p:ph type="title" idx="6" hasCustomPrompt="1"/>
          </p:nvPr>
        </p:nvSpPr>
        <p:spPr>
          <a:xfrm>
            <a:off x="3872213" y="2225562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8" name="Google Shape;158;p35"/>
          <p:cNvSpPr txBox="1">
            <a:spLocks noGrp="1"/>
          </p:cNvSpPr>
          <p:nvPr>
            <p:ph type="subTitle" idx="7"/>
          </p:nvPr>
        </p:nvSpPr>
        <p:spPr>
          <a:xfrm>
            <a:off x="6032300" y="3709640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 panose="020B0503020203020204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sp>
        <p:nvSpPr>
          <p:cNvPr id="159" name="Google Shape;159;p35"/>
          <p:cNvSpPr txBox="1">
            <a:spLocks noGrp="1"/>
          </p:cNvSpPr>
          <p:nvPr>
            <p:ph type="subTitle" idx="8"/>
          </p:nvPr>
        </p:nvSpPr>
        <p:spPr>
          <a:xfrm>
            <a:off x="6032300" y="3371162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3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60" name="Google Shape;160;p35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37"/>
          <p:cNvGrpSpPr/>
          <p:nvPr/>
        </p:nvGrpSpPr>
        <p:grpSpPr>
          <a:xfrm>
            <a:off x="466169" y="422900"/>
            <a:ext cx="942008" cy="887961"/>
            <a:chOff x="5656675" y="539500"/>
            <a:chExt cx="668850" cy="630475"/>
          </a:xfrm>
        </p:grpSpPr>
        <p:grpSp>
          <p:nvGrpSpPr>
            <p:cNvPr id="167" name="Google Shape;167;p37"/>
            <p:cNvGrpSpPr/>
            <p:nvPr/>
          </p:nvGrpSpPr>
          <p:grpSpPr>
            <a:xfrm>
              <a:off x="5656675" y="539500"/>
              <a:ext cx="668850" cy="630475"/>
              <a:chOff x="5656675" y="539500"/>
              <a:chExt cx="668850" cy="630475"/>
            </a:xfrm>
          </p:grpSpPr>
          <p:sp>
            <p:nvSpPr>
              <p:cNvPr id="168" name="Google Shape;168;p37"/>
              <p:cNvSpPr/>
              <p:nvPr/>
            </p:nvSpPr>
            <p:spPr>
              <a:xfrm>
                <a:off x="5656675" y="539500"/>
                <a:ext cx="630475" cy="630475"/>
              </a:xfrm>
              <a:custGeom>
                <a:avLst/>
                <a:gdLst/>
                <a:ahLst/>
                <a:cxnLst/>
                <a:rect l="l" t="t" r="r" b="b"/>
                <a:pathLst>
                  <a:path w="25219" h="25219" extrusionOk="0">
                    <a:moveTo>
                      <a:pt x="12610" y="0"/>
                    </a:moveTo>
                    <a:cubicBezTo>
                      <a:pt x="6572" y="0"/>
                      <a:pt x="1535" y="4236"/>
                      <a:pt x="301" y="9874"/>
                    </a:cubicBezTo>
                    <a:cubicBezTo>
                      <a:pt x="268" y="9907"/>
                      <a:pt x="268" y="9941"/>
                      <a:pt x="268" y="9941"/>
                    </a:cubicBezTo>
                    <a:cubicBezTo>
                      <a:pt x="268" y="10041"/>
                      <a:pt x="234" y="10107"/>
                      <a:pt x="234" y="10207"/>
                    </a:cubicBezTo>
                    <a:cubicBezTo>
                      <a:pt x="201" y="10374"/>
                      <a:pt x="168" y="10574"/>
                      <a:pt x="134" y="10741"/>
                    </a:cubicBezTo>
                    <a:cubicBezTo>
                      <a:pt x="101" y="10841"/>
                      <a:pt x="101" y="10908"/>
                      <a:pt x="101" y="11008"/>
                    </a:cubicBezTo>
                    <a:cubicBezTo>
                      <a:pt x="68" y="11108"/>
                      <a:pt x="68" y="11208"/>
                      <a:pt x="68" y="11275"/>
                    </a:cubicBezTo>
                    <a:cubicBezTo>
                      <a:pt x="34" y="11442"/>
                      <a:pt x="34" y="11575"/>
                      <a:pt x="34" y="11742"/>
                    </a:cubicBezTo>
                    <a:cubicBezTo>
                      <a:pt x="1" y="11909"/>
                      <a:pt x="1" y="12075"/>
                      <a:pt x="1" y="12276"/>
                    </a:cubicBezTo>
                    <a:cubicBezTo>
                      <a:pt x="1" y="12376"/>
                      <a:pt x="1" y="12509"/>
                      <a:pt x="1" y="12609"/>
                    </a:cubicBezTo>
                    <a:cubicBezTo>
                      <a:pt x="1" y="19581"/>
                      <a:pt x="5638" y="25218"/>
                      <a:pt x="12610" y="25218"/>
                    </a:cubicBezTo>
                    <a:lnTo>
                      <a:pt x="13244" y="25218"/>
                    </a:lnTo>
                    <a:cubicBezTo>
                      <a:pt x="13344" y="25218"/>
                      <a:pt x="13477" y="25218"/>
                      <a:pt x="13577" y="25185"/>
                    </a:cubicBezTo>
                    <a:cubicBezTo>
                      <a:pt x="13711" y="25185"/>
                      <a:pt x="13844" y="25185"/>
                      <a:pt x="13944" y="25151"/>
                    </a:cubicBezTo>
                    <a:cubicBezTo>
                      <a:pt x="14044" y="25151"/>
                      <a:pt x="14111" y="25151"/>
                      <a:pt x="14211" y="25118"/>
                    </a:cubicBezTo>
                    <a:cubicBezTo>
                      <a:pt x="14311" y="25118"/>
                      <a:pt x="14411" y="25085"/>
                      <a:pt x="14511" y="25085"/>
                    </a:cubicBezTo>
                    <a:cubicBezTo>
                      <a:pt x="14678" y="25051"/>
                      <a:pt x="14811" y="25051"/>
                      <a:pt x="14945" y="25018"/>
                    </a:cubicBezTo>
                    <a:cubicBezTo>
                      <a:pt x="15212" y="24951"/>
                      <a:pt x="15479" y="24918"/>
                      <a:pt x="15745" y="24851"/>
                    </a:cubicBezTo>
                    <a:cubicBezTo>
                      <a:pt x="15745" y="24851"/>
                      <a:pt x="15745" y="24818"/>
                      <a:pt x="15745" y="24818"/>
                    </a:cubicBezTo>
                    <a:cubicBezTo>
                      <a:pt x="17046" y="24484"/>
                      <a:pt x="18281" y="23951"/>
                      <a:pt x="19381" y="23250"/>
                    </a:cubicBezTo>
                    <a:cubicBezTo>
                      <a:pt x="21750" y="21749"/>
                      <a:pt x="23551" y="19514"/>
                      <a:pt x="24485" y="16812"/>
                    </a:cubicBezTo>
                    <a:cubicBezTo>
                      <a:pt x="24618" y="16479"/>
                      <a:pt x="24719" y="16145"/>
                      <a:pt x="24819" y="15811"/>
                    </a:cubicBezTo>
                    <a:cubicBezTo>
                      <a:pt x="24852" y="15645"/>
                      <a:pt x="24885" y="15478"/>
                      <a:pt x="24919" y="15311"/>
                    </a:cubicBezTo>
                    <a:cubicBezTo>
                      <a:pt x="24952" y="15144"/>
                      <a:pt x="24985" y="15011"/>
                      <a:pt x="25019" y="14877"/>
                    </a:cubicBezTo>
                    <a:cubicBezTo>
                      <a:pt x="25019" y="14877"/>
                      <a:pt x="25019" y="14844"/>
                      <a:pt x="25019" y="14844"/>
                    </a:cubicBezTo>
                    <a:cubicBezTo>
                      <a:pt x="25019" y="14811"/>
                      <a:pt x="25052" y="14744"/>
                      <a:pt x="25052" y="14677"/>
                    </a:cubicBezTo>
                    <a:cubicBezTo>
                      <a:pt x="25085" y="14544"/>
                      <a:pt x="25085" y="14410"/>
                      <a:pt x="25119" y="14244"/>
                    </a:cubicBezTo>
                    <a:cubicBezTo>
                      <a:pt x="25119" y="14244"/>
                      <a:pt x="25119" y="14244"/>
                      <a:pt x="25119" y="14210"/>
                    </a:cubicBezTo>
                    <a:cubicBezTo>
                      <a:pt x="25119" y="14043"/>
                      <a:pt x="25152" y="13877"/>
                      <a:pt x="25186" y="13710"/>
                    </a:cubicBezTo>
                    <a:cubicBezTo>
                      <a:pt x="25186" y="13576"/>
                      <a:pt x="25186" y="13443"/>
                      <a:pt x="25186" y="13343"/>
                    </a:cubicBezTo>
                    <a:cubicBezTo>
                      <a:pt x="25186" y="13310"/>
                      <a:pt x="25186" y="13276"/>
                      <a:pt x="25186" y="13276"/>
                    </a:cubicBezTo>
                    <a:cubicBezTo>
                      <a:pt x="25219" y="13210"/>
                      <a:pt x="25219" y="13109"/>
                      <a:pt x="25219" y="13043"/>
                    </a:cubicBezTo>
                    <a:cubicBezTo>
                      <a:pt x="25219" y="12909"/>
                      <a:pt x="25219" y="12776"/>
                      <a:pt x="25219" y="12609"/>
                    </a:cubicBezTo>
                    <a:cubicBezTo>
                      <a:pt x="25219" y="12509"/>
                      <a:pt x="25219" y="12376"/>
                      <a:pt x="25219" y="12276"/>
                    </a:cubicBezTo>
                    <a:cubicBezTo>
                      <a:pt x="25219" y="12075"/>
                      <a:pt x="25186" y="11909"/>
                      <a:pt x="25186" y="11742"/>
                    </a:cubicBezTo>
                    <a:cubicBezTo>
                      <a:pt x="25186" y="11575"/>
                      <a:pt x="25152" y="11442"/>
                      <a:pt x="25152" y="11275"/>
                    </a:cubicBezTo>
                    <a:cubicBezTo>
                      <a:pt x="25152" y="11208"/>
                      <a:pt x="25119" y="11108"/>
                      <a:pt x="25119" y="11008"/>
                    </a:cubicBezTo>
                    <a:cubicBezTo>
                      <a:pt x="25119" y="10908"/>
                      <a:pt x="25085" y="10841"/>
                      <a:pt x="25085" y="10741"/>
                    </a:cubicBezTo>
                    <a:cubicBezTo>
                      <a:pt x="25052" y="10574"/>
                      <a:pt x="25019" y="10374"/>
                      <a:pt x="24985" y="10207"/>
                    </a:cubicBezTo>
                    <a:cubicBezTo>
                      <a:pt x="24985" y="10107"/>
                      <a:pt x="24952" y="10041"/>
                      <a:pt x="24919" y="9941"/>
                    </a:cubicBezTo>
                    <a:cubicBezTo>
                      <a:pt x="24919" y="9941"/>
                      <a:pt x="24919" y="9907"/>
                      <a:pt x="24919" y="9874"/>
                    </a:cubicBezTo>
                    <a:cubicBezTo>
                      <a:pt x="23651" y="4236"/>
                      <a:pt x="18614" y="0"/>
                      <a:pt x="126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" name="Google Shape;169;p37"/>
              <p:cNvSpPr/>
              <p:nvPr/>
            </p:nvSpPr>
            <p:spPr>
              <a:xfrm>
                <a:off x="5656675" y="786325"/>
                <a:ext cx="668850" cy="383650"/>
              </a:xfrm>
              <a:custGeom>
                <a:avLst/>
                <a:gdLst/>
                <a:ahLst/>
                <a:cxnLst/>
                <a:rect l="l" t="t" r="r" b="b"/>
                <a:pathLst>
                  <a:path w="26754" h="15346" extrusionOk="0">
                    <a:moveTo>
                      <a:pt x="301" y="1"/>
                    </a:moveTo>
                    <a:cubicBezTo>
                      <a:pt x="268" y="34"/>
                      <a:pt x="268" y="68"/>
                      <a:pt x="268" y="68"/>
                    </a:cubicBezTo>
                    <a:cubicBezTo>
                      <a:pt x="268" y="168"/>
                      <a:pt x="234" y="234"/>
                      <a:pt x="234" y="334"/>
                    </a:cubicBezTo>
                    <a:cubicBezTo>
                      <a:pt x="201" y="501"/>
                      <a:pt x="168" y="701"/>
                      <a:pt x="134" y="868"/>
                    </a:cubicBezTo>
                    <a:cubicBezTo>
                      <a:pt x="101" y="968"/>
                      <a:pt x="101" y="1035"/>
                      <a:pt x="101" y="1135"/>
                    </a:cubicBezTo>
                    <a:cubicBezTo>
                      <a:pt x="68" y="1235"/>
                      <a:pt x="68" y="1335"/>
                      <a:pt x="68" y="1402"/>
                    </a:cubicBezTo>
                    <a:cubicBezTo>
                      <a:pt x="34" y="1569"/>
                      <a:pt x="34" y="1702"/>
                      <a:pt x="34" y="1869"/>
                    </a:cubicBezTo>
                    <a:cubicBezTo>
                      <a:pt x="1" y="2036"/>
                      <a:pt x="1" y="2202"/>
                      <a:pt x="1" y="2403"/>
                    </a:cubicBezTo>
                    <a:cubicBezTo>
                      <a:pt x="1" y="2503"/>
                      <a:pt x="1" y="2636"/>
                      <a:pt x="1" y="2736"/>
                    </a:cubicBezTo>
                    <a:cubicBezTo>
                      <a:pt x="1" y="9708"/>
                      <a:pt x="5638" y="15345"/>
                      <a:pt x="12610" y="15345"/>
                    </a:cubicBezTo>
                    <a:lnTo>
                      <a:pt x="13244" y="15345"/>
                    </a:lnTo>
                    <a:cubicBezTo>
                      <a:pt x="13344" y="15345"/>
                      <a:pt x="13477" y="15345"/>
                      <a:pt x="13577" y="15312"/>
                    </a:cubicBezTo>
                    <a:cubicBezTo>
                      <a:pt x="13711" y="15312"/>
                      <a:pt x="13844" y="15312"/>
                      <a:pt x="13944" y="15278"/>
                    </a:cubicBezTo>
                    <a:cubicBezTo>
                      <a:pt x="14044" y="15278"/>
                      <a:pt x="14111" y="15278"/>
                      <a:pt x="14211" y="15245"/>
                    </a:cubicBezTo>
                    <a:cubicBezTo>
                      <a:pt x="14311" y="15245"/>
                      <a:pt x="14411" y="15212"/>
                      <a:pt x="14511" y="15212"/>
                    </a:cubicBezTo>
                    <a:cubicBezTo>
                      <a:pt x="14678" y="15178"/>
                      <a:pt x="14811" y="15178"/>
                      <a:pt x="14945" y="15145"/>
                    </a:cubicBezTo>
                    <a:cubicBezTo>
                      <a:pt x="15212" y="15078"/>
                      <a:pt x="15479" y="15045"/>
                      <a:pt x="15745" y="14978"/>
                    </a:cubicBezTo>
                    <a:cubicBezTo>
                      <a:pt x="15745" y="14978"/>
                      <a:pt x="15745" y="14945"/>
                      <a:pt x="15745" y="14945"/>
                    </a:cubicBezTo>
                    <a:cubicBezTo>
                      <a:pt x="17046" y="14611"/>
                      <a:pt x="18281" y="14078"/>
                      <a:pt x="19381" y="13377"/>
                    </a:cubicBezTo>
                    <a:lnTo>
                      <a:pt x="26753" y="15345"/>
                    </a:lnTo>
                    <a:lnTo>
                      <a:pt x="24485" y="6939"/>
                    </a:lnTo>
                    <a:cubicBezTo>
                      <a:pt x="24618" y="6639"/>
                      <a:pt x="24719" y="6272"/>
                      <a:pt x="24819" y="5938"/>
                    </a:cubicBezTo>
                    <a:cubicBezTo>
                      <a:pt x="24852" y="5772"/>
                      <a:pt x="24885" y="5605"/>
                      <a:pt x="24919" y="5438"/>
                    </a:cubicBezTo>
                    <a:cubicBezTo>
                      <a:pt x="24952" y="5271"/>
                      <a:pt x="24985" y="5138"/>
                      <a:pt x="25019" y="5004"/>
                    </a:cubicBezTo>
                    <a:cubicBezTo>
                      <a:pt x="25019" y="5004"/>
                      <a:pt x="25019" y="4971"/>
                      <a:pt x="25019" y="4971"/>
                    </a:cubicBezTo>
                    <a:cubicBezTo>
                      <a:pt x="25019" y="4938"/>
                      <a:pt x="25052" y="4871"/>
                      <a:pt x="25052" y="4804"/>
                    </a:cubicBezTo>
                    <a:cubicBezTo>
                      <a:pt x="25085" y="4671"/>
                      <a:pt x="25085" y="4537"/>
                      <a:pt x="25119" y="4371"/>
                    </a:cubicBezTo>
                    <a:cubicBezTo>
                      <a:pt x="25119" y="4371"/>
                      <a:pt x="25119" y="4371"/>
                      <a:pt x="25119" y="4337"/>
                    </a:cubicBezTo>
                    <a:cubicBezTo>
                      <a:pt x="25152" y="4170"/>
                      <a:pt x="25152" y="4004"/>
                      <a:pt x="25186" y="3837"/>
                    </a:cubicBezTo>
                    <a:cubicBezTo>
                      <a:pt x="25186" y="3703"/>
                      <a:pt x="25186" y="3570"/>
                      <a:pt x="25186" y="3470"/>
                    </a:cubicBezTo>
                    <a:cubicBezTo>
                      <a:pt x="25186" y="3437"/>
                      <a:pt x="25186" y="3403"/>
                      <a:pt x="25186" y="3403"/>
                    </a:cubicBezTo>
                    <a:cubicBezTo>
                      <a:pt x="25219" y="3337"/>
                      <a:pt x="25219" y="3236"/>
                      <a:pt x="25219" y="3170"/>
                    </a:cubicBezTo>
                    <a:cubicBezTo>
                      <a:pt x="25219" y="3036"/>
                      <a:pt x="25219" y="2903"/>
                      <a:pt x="25219" y="2736"/>
                    </a:cubicBezTo>
                    <a:cubicBezTo>
                      <a:pt x="25219" y="2636"/>
                      <a:pt x="25219" y="2503"/>
                      <a:pt x="25219" y="2403"/>
                    </a:cubicBezTo>
                    <a:cubicBezTo>
                      <a:pt x="25219" y="2202"/>
                      <a:pt x="25186" y="2036"/>
                      <a:pt x="25186" y="1869"/>
                    </a:cubicBezTo>
                    <a:cubicBezTo>
                      <a:pt x="25186" y="1702"/>
                      <a:pt x="25152" y="1569"/>
                      <a:pt x="25152" y="1402"/>
                    </a:cubicBezTo>
                    <a:cubicBezTo>
                      <a:pt x="25152" y="1335"/>
                      <a:pt x="25119" y="1235"/>
                      <a:pt x="25119" y="1135"/>
                    </a:cubicBezTo>
                    <a:cubicBezTo>
                      <a:pt x="25119" y="1035"/>
                      <a:pt x="25085" y="968"/>
                      <a:pt x="25085" y="868"/>
                    </a:cubicBezTo>
                    <a:cubicBezTo>
                      <a:pt x="25052" y="701"/>
                      <a:pt x="25019" y="501"/>
                      <a:pt x="24985" y="334"/>
                    </a:cubicBezTo>
                    <a:cubicBezTo>
                      <a:pt x="24985" y="234"/>
                      <a:pt x="24952" y="168"/>
                      <a:pt x="24919" y="68"/>
                    </a:cubicBezTo>
                    <a:cubicBezTo>
                      <a:pt x="24919" y="68"/>
                      <a:pt x="24919" y="34"/>
                      <a:pt x="24919" y="1"/>
                    </a:cubicBezTo>
                    <a:cubicBezTo>
                      <a:pt x="23651" y="5638"/>
                      <a:pt x="18614" y="9875"/>
                      <a:pt x="12610" y="9875"/>
                    </a:cubicBezTo>
                    <a:cubicBezTo>
                      <a:pt x="6572" y="9875"/>
                      <a:pt x="1535" y="5638"/>
                      <a:pt x="3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70" name="Google Shape;170;p37"/>
            <p:cNvGrpSpPr/>
            <p:nvPr/>
          </p:nvGrpSpPr>
          <p:grpSpPr>
            <a:xfrm>
              <a:off x="5781366" y="668326"/>
              <a:ext cx="373802" cy="372773"/>
              <a:chOff x="1852725" y="2150500"/>
              <a:chExt cx="222700" cy="222100"/>
            </a:xfrm>
          </p:grpSpPr>
          <p:sp>
            <p:nvSpPr>
              <p:cNvPr id="171" name="Google Shape;171;p37"/>
              <p:cNvSpPr/>
              <p:nvPr/>
            </p:nvSpPr>
            <p:spPr>
              <a:xfrm>
                <a:off x="1852725" y="2150500"/>
                <a:ext cx="222700" cy="222100"/>
              </a:xfrm>
              <a:custGeom>
                <a:avLst/>
                <a:gdLst/>
                <a:ahLst/>
                <a:cxnLst/>
                <a:rect l="l" t="t" r="r" b="b"/>
                <a:pathLst>
                  <a:path w="8908" h="8884" extrusionOk="0">
                    <a:moveTo>
                      <a:pt x="7431" y="1215"/>
                    </a:moveTo>
                    <a:cubicBezTo>
                      <a:pt x="7574" y="1215"/>
                      <a:pt x="7693" y="1334"/>
                      <a:pt x="7693" y="1477"/>
                    </a:cubicBezTo>
                    <a:cubicBezTo>
                      <a:pt x="7693" y="1620"/>
                      <a:pt x="7574" y="1739"/>
                      <a:pt x="7431" y="1739"/>
                    </a:cubicBezTo>
                    <a:cubicBezTo>
                      <a:pt x="7264" y="1739"/>
                      <a:pt x="7169" y="1620"/>
                      <a:pt x="7169" y="1477"/>
                    </a:cubicBezTo>
                    <a:cubicBezTo>
                      <a:pt x="7169" y="1334"/>
                      <a:pt x="7264" y="1215"/>
                      <a:pt x="7431" y="1215"/>
                    </a:cubicBezTo>
                    <a:close/>
                    <a:moveTo>
                      <a:pt x="1501" y="7145"/>
                    </a:moveTo>
                    <a:cubicBezTo>
                      <a:pt x="1644" y="7145"/>
                      <a:pt x="1763" y="7264"/>
                      <a:pt x="1763" y="7407"/>
                    </a:cubicBezTo>
                    <a:cubicBezTo>
                      <a:pt x="1763" y="7550"/>
                      <a:pt x="1644" y="7669"/>
                      <a:pt x="1501" y="7669"/>
                    </a:cubicBezTo>
                    <a:cubicBezTo>
                      <a:pt x="1358" y="7669"/>
                      <a:pt x="1239" y="7550"/>
                      <a:pt x="1239" y="7407"/>
                    </a:cubicBezTo>
                    <a:cubicBezTo>
                      <a:pt x="1239" y="7264"/>
                      <a:pt x="1358" y="7145"/>
                      <a:pt x="1501" y="7145"/>
                    </a:cubicBezTo>
                    <a:close/>
                    <a:moveTo>
                      <a:pt x="4454" y="501"/>
                    </a:moveTo>
                    <a:cubicBezTo>
                      <a:pt x="5264" y="501"/>
                      <a:pt x="6026" y="763"/>
                      <a:pt x="6693" y="1215"/>
                    </a:cubicBezTo>
                    <a:cubicBezTo>
                      <a:pt x="6645" y="1286"/>
                      <a:pt x="6645" y="1382"/>
                      <a:pt x="6645" y="1477"/>
                    </a:cubicBezTo>
                    <a:cubicBezTo>
                      <a:pt x="6645" y="1906"/>
                      <a:pt x="6979" y="2263"/>
                      <a:pt x="7431" y="2263"/>
                    </a:cubicBezTo>
                    <a:cubicBezTo>
                      <a:pt x="7526" y="2263"/>
                      <a:pt x="7622" y="2239"/>
                      <a:pt x="7693" y="2215"/>
                    </a:cubicBezTo>
                    <a:cubicBezTo>
                      <a:pt x="8145" y="2858"/>
                      <a:pt x="8384" y="3644"/>
                      <a:pt x="8384" y="4430"/>
                    </a:cubicBezTo>
                    <a:cubicBezTo>
                      <a:pt x="8384" y="5478"/>
                      <a:pt x="7979" y="6478"/>
                      <a:pt x="7240" y="7216"/>
                    </a:cubicBezTo>
                    <a:cubicBezTo>
                      <a:pt x="6502" y="7954"/>
                      <a:pt x="5502" y="8359"/>
                      <a:pt x="4454" y="8359"/>
                    </a:cubicBezTo>
                    <a:cubicBezTo>
                      <a:pt x="3645" y="8359"/>
                      <a:pt x="2882" y="8121"/>
                      <a:pt x="2239" y="7669"/>
                    </a:cubicBezTo>
                    <a:cubicBezTo>
                      <a:pt x="2263" y="7597"/>
                      <a:pt x="2287" y="7502"/>
                      <a:pt x="2287" y="7407"/>
                    </a:cubicBezTo>
                    <a:cubicBezTo>
                      <a:pt x="2287" y="6978"/>
                      <a:pt x="1930" y="6621"/>
                      <a:pt x="1501" y="6621"/>
                    </a:cubicBezTo>
                    <a:cubicBezTo>
                      <a:pt x="1406" y="6621"/>
                      <a:pt x="1311" y="6645"/>
                      <a:pt x="1215" y="6668"/>
                    </a:cubicBezTo>
                    <a:cubicBezTo>
                      <a:pt x="763" y="6025"/>
                      <a:pt x="525" y="5240"/>
                      <a:pt x="525" y="4430"/>
                    </a:cubicBezTo>
                    <a:cubicBezTo>
                      <a:pt x="525" y="3382"/>
                      <a:pt x="930" y="2406"/>
                      <a:pt x="1692" y="1667"/>
                    </a:cubicBezTo>
                    <a:cubicBezTo>
                      <a:pt x="2430" y="929"/>
                      <a:pt x="3406" y="501"/>
                      <a:pt x="4454" y="501"/>
                    </a:cubicBezTo>
                    <a:close/>
                    <a:moveTo>
                      <a:pt x="4454" y="0"/>
                    </a:moveTo>
                    <a:cubicBezTo>
                      <a:pt x="3263" y="0"/>
                      <a:pt x="2144" y="453"/>
                      <a:pt x="1311" y="1286"/>
                    </a:cubicBezTo>
                    <a:cubicBezTo>
                      <a:pt x="477" y="2144"/>
                      <a:pt x="1" y="3263"/>
                      <a:pt x="1" y="4430"/>
                    </a:cubicBezTo>
                    <a:cubicBezTo>
                      <a:pt x="1" y="5382"/>
                      <a:pt x="287" y="6264"/>
                      <a:pt x="811" y="7002"/>
                    </a:cubicBezTo>
                    <a:cubicBezTo>
                      <a:pt x="763" y="7121"/>
                      <a:pt x="715" y="7264"/>
                      <a:pt x="715" y="7407"/>
                    </a:cubicBezTo>
                    <a:cubicBezTo>
                      <a:pt x="715" y="7835"/>
                      <a:pt x="1073" y="8193"/>
                      <a:pt x="1501" y="8193"/>
                    </a:cubicBezTo>
                    <a:cubicBezTo>
                      <a:pt x="1644" y="8193"/>
                      <a:pt x="1787" y="8145"/>
                      <a:pt x="1882" y="8074"/>
                    </a:cubicBezTo>
                    <a:cubicBezTo>
                      <a:pt x="2644" y="8597"/>
                      <a:pt x="3525" y="8883"/>
                      <a:pt x="4454" y="8883"/>
                    </a:cubicBezTo>
                    <a:cubicBezTo>
                      <a:pt x="5645" y="8883"/>
                      <a:pt x="6764" y="8431"/>
                      <a:pt x="7598" y="7597"/>
                    </a:cubicBezTo>
                    <a:cubicBezTo>
                      <a:pt x="8455" y="6740"/>
                      <a:pt x="8908" y="5621"/>
                      <a:pt x="8908" y="4430"/>
                    </a:cubicBezTo>
                    <a:cubicBezTo>
                      <a:pt x="8908" y="3501"/>
                      <a:pt x="8622" y="2620"/>
                      <a:pt x="8098" y="1882"/>
                    </a:cubicBezTo>
                    <a:cubicBezTo>
                      <a:pt x="8169" y="1763"/>
                      <a:pt x="8193" y="1620"/>
                      <a:pt x="8193" y="1477"/>
                    </a:cubicBezTo>
                    <a:cubicBezTo>
                      <a:pt x="8193" y="1048"/>
                      <a:pt x="7860" y="691"/>
                      <a:pt x="7431" y="691"/>
                    </a:cubicBezTo>
                    <a:cubicBezTo>
                      <a:pt x="7264" y="691"/>
                      <a:pt x="7145" y="739"/>
                      <a:pt x="7026" y="810"/>
                    </a:cubicBezTo>
                    <a:cubicBezTo>
                      <a:pt x="6288" y="286"/>
                      <a:pt x="5383" y="0"/>
                      <a:pt x="44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" name="Google Shape;172;p37"/>
              <p:cNvSpPr/>
              <p:nvPr/>
            </p:nvSpPr>
            <p:spPr>
              <a:xfrm>
                <a:off x="1892025" y="2189800"/>
                <a:ext cx="144100" cy="143500"/>
              </a:xfrm>
              <a:custGeom>
                <a:avLst/>
                <a:gdLst/>
                <a:ahLst/>
                <a:cxnLst/>
                <a:rect l="l" t="t" r="r" b="b"/>
                <a:pathLst>
                  <a:path w="5764" h="5740" extrusionOk="0">
                    <a:moveTo>
                      <a:pt x="2620" y="524"/>
                    </a:moveTo>
                    <a:lnTo>
                      <a:pt x="2620" y="762"/>
                    </a:lnTo>
                    <a:cubicBezTo>
                      <a:pt x="2620" y="1215"/>
                      <a:pt x="2977" y="1548"/>
                      <a:pt x="3406" y="1548"/>
                    </a:cubicBezTo>
                    <a:cubicBezTo>
                      <a:pt x="3549" y="1548"/>
                      <a:pt x="3668" y="1667"/>
                      <a:pt x="3668" y="1810"/>
                    </a:cubicBezTo>
                    <a:cubicBezTo>
                      <a:pt x="3668" y="1977"/>
                      <a:pt x="3549" y="2072"/>
                      <a:pt x="3406" y="2072"/>
                    </a:cubicBezTo>
                    <a:lnTo>
                      <a:pt x="2358" y="2072"/>
                    </a:lnTo>
                    <a:cubicBezTo>
                      <a:pt x="1930" y="2072"/>
                      <a:pt x="1572" y="2429"/>
                      <a:pt x="1572" y="2858"/>
                    </a:cubicBezTo>
                    <a:cubicBezTo>
                      <a:pt x="1572" y="3025"/>
                      <a:pt x="1453" y="3120"/>
                      <a:pt x="1310" y="3120"/>
                    </a:cubicBezTo>
                    <a:lnTo>
                      <a:pt x="548" y="3120"/>
                    </a:lnTo>
                    <a:cubicBezTo>
                      <a:pt x="525" y="3048"/>
                      <a:pt x="525" y="2953"/>
                      <a:pt x="525" y="2858"/>
                    </a:cubicBezTo>
                    <a:cubicBezTo>
                      <a:pt x="525" y="1667"/>
                      <a:pt x="1453" y="667"/>
                      <a:pt x="2620" y="524"/>
                    </a:cubicBezTo>
                    <a:close/>
                    <a:moveTo>
                      <a:pt x="3144" y="524"/>
                    </a:moveTo>
                    <a:cubicBezTo>
                      <a:pt x="4335" y="667"/>
                      <a:pt x="5240" y="1667"/>
                      <a:pt x="5240" y="2858"/>
                    </a:cubicBezTo>
                    <a:cubicBezTo>
                      <a:pt x="5240" y="2953"/>
                      <a:pt x="5240" y="3048"/>
                      <a:pt x="5240" y="3120"/>
                    </a:cubicBezTo>
                    <a:lnTo>
                      <a:pt x="3930" y="3120"/>
                    </a:lnTo>
                    <a:cubicBezTo>
                      <a:pt x="3501" y="3120"/>
                      <a:pt x="3144" y="3477"/>
                      <a:pt x="3144" y="3906"/>
                    </a:cubicBezTo>
                    <a:cubicBezTo>
                      <a:pt x="3144" y="4049"/>
                      <a:pt x="3025" y="4168"/>
                      <a:pt x="2882" y="4168"/>
                    </a:cubicBezTo>
                    <a:lnTo>
                      <a:pt x="2358" y="4168"/>
                    </a:lnTo>
                    <a:cubicBezTo>
                      <a:pt x="1977" y="4168"/>
                      <a:pt x="1644" y="4453"/>
                      <a:pt x="1596" y="4835"/>
                    </a:cubicBezTo>
                    <a:cubicBezTo>
                      <a:pt x="1168" y="4549"/>
                      <a:pt x="834" y="4144"/>
                      <a:pt x="667" y="3644"/>
                    </a:cubicBezTo>
                    <a:lnTo>
                      <a:pt x="1310" y="3644"/>
                    </a:lnTo>
                    <a:cubicBezTo>
                      <a:pt x="1739" y="3644"/>
                      <a:pt x="2096" y="3310"/>
                      <a:pt x="2096" y="2858"/>
                    </a:cubicBezTo>
                    <a:cubicBezTo>
                      <a:pt x="2096" y="2715"/>
                      <a:pt x="2215" y="2596"/>
                      <a:pt x="2358" y="2596"/>
                    </a:cubicBezTo>
                    <a:lnTo>
                      <a:pt x="3406" y="2596"/>
                    </a:lnTo>
                    <a:cubicBezTo>
                      <a:pt x="3835" y="2596"/>
                      <a:pt x="4192" y="2263"/>
                      <a:pt x="4192" y="1810"/>
                    </a:cubicBezTo>
                    <a:cubicBezTo>
                      <a:pt x="4192" y="1381"/>
                      <a:pt x="3835" y="1048"/>
                      <a:pt x="3406" y="1048"/>
                    </a:cubicBezTo>
                    <a:cubicBezTo>
                      <a:pt x="3263" y="1048"/>
                      <a:pt x="3144" y="929"/>
                      <a:pt x="3144" y="762"/>
                    </a:cubicBezTo>
                    <a:lnTo>
                      <a:pt x="3144" y="524"/>
                    </a:lnTo>
                    <a:close/>
                    <a:moveTo>
                      <a:pt x="5121" y="3644"/>
                    </a:moveTo>
                    <a:cubicBezTo>
                      <a:pt x="4787" y="4573"/>
                      <a:pt x="3906" y="5216"/>
                      <a:pt x="2882" y="5216"/>
                    </a:cubicBezTo>
                    <a:cubicBezTo>
                      <a:pt x="2620" y="5216"/>
                      <a:pt x="2334" y="5168"/>
                      <a:pt x="2096" y="5096"/>
                    </a:cubicBezTo>
                    <a:lnTo>
                      <a:pt x="2096" y="4954"/>
                    </a:lnTo>
                    <a:cubicBezTo>
                      <a:pt x="2096" y="4811"/>
                      <a:pt x="2215" y="4692"/>
                      <a:pt x="2358" y="4692"/>
                    </a:cubicBezTo>
                    <a:lnTo>
                      <a:pt x="2882" y="4692"/>
                    </a:lnTo>
                    <a:cubicBezTo>
                      <a:pt x="3311" y="4692"/>
                      <a:pt x="3668" y="4358"/>
                      <a:pt x="3668" y="3906"/>
                    </a:cubicBezTo>
                    <a:cubicBezTo>
                      <a:pt x="3668" y="3763"/>
                      <a:pt x="3787" y="3644"/>
                      <a:pt x="3930" y="3644"/>
                    </a:cubicBezTo>
                    <a:close/>
                    <a:moveTo>
                      <a:pt x="2882" y="0"/>
                    </a:moveTo>
                    <a:cubicBezTo>
                      <a:pt x="1310" y="0"/>
                      <a:pt x="1" y="1286"/>
                      <a:pt x="1" y="2858"/>
                    </a:cubicBezTo>
                    <a:cubicBezTo>
                      <a:pt x="1" y="4453"/>
                      <a:pt x="1310" y="5739"/>
                      <a:pt x="2882" y="5739"/>
                    </a:cubicBezTo>
                    <a:cubicBezTo>
                      <a:pt x="4478" y="5739"/>
                      <a:pt x="5764" y="4453"/>
                      <a:pt x="5764" y="2858"/>
                    </a:cubicBezTo>
                    <a:cubicBezTo>
                      <a:pt x="5764" y="1286"/>
                      <a:pt x="4478" y="0"/>
                      <a:pt x="28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73" name="Google Shape;173;p37"/>
          <p:cNvGrpSpPr/>
          <p:nvPr/>
        </p:nvGrpSpPr>
        <p:grpSpPr>
          <a:xfrm flipH="1">
            <a:off x="7965888" y="3976117"/>
            <a:ext cx="578775" cy="525200"/>
            <a:chOff x="1698875" y="1584550"/>
            <a:chExt cx="578775" cy="525200"/>
          </a:xfrm>
        </p:grpSpPr>
        <p:sp>
          <p:nvSpPr>
            <p:cNvPr id="174" name="Google Shape;174;p37"/>
            <p:cNvSpPr/>
            <p:nvPr/>
          </p:nvSpPr>
          <p:spPr>
            <a:xfrm>
              <a:off x="1698875" y="1584550"/>
              <a:ext cx="578775" cy="394825"/>
            </a:xfrm>
            <a:custGeom>
              <a:avLst/>
              <a:gdLst/>
              <a:ahLst/>
              <a:cxnLst/>
              <a:rect l="l" t="t" r="r" b="b"/>
              <a:pathLst>
                <a:path w="23151" h="15793" extrusionOk="0">
                  <a:moveTo>
                    <a:pt x="18824" y="1"/>
                  </a:moveTo>
                  <a:cubicBezTo>
                    <a:pt x="9978" y="1"/>
                    <a:pt x="2000" y="6135"/>
                    <a:pt x="34" y="15126"/>
                  </a:cubicBezTo>
                  <a:cubicBezTo>
                    <a:pt x="1" y="15192"/>
                    <a:pt x="1" y="15293"/>
                    <a:pt x="1" y="15359"/>
                  </a:cubicBezTo>
                  <a:lnTo>
                    <a:pt x="2136" y="15793"/>
                  </a:lnTo>
                  <a:cubicBezTo>
                    <a:pt x="2136" y="15726"/>
                    <a:pt x="2169" y="15659"/>
                    <a:pt x="2169" y="15593"/>
                  </a:cubicBezTo>
                  <a:cubicBezTo>
                    <a:pt x="3170" y="10989"/>
                    <a:pt x="5938" y="7253"/>
                    <a:pt x="9641" y="4885"/>
                  </a:cubicBezTo>
                  <a:cubicBezTo>
                    <a:pt x="12338" y="3169"/>
                    <a:pt x="15522" y="2191"/>
                    <a:pt x="18848" y="2191"/>
                  </a:cubicBezTo>
                  <a:cubicBezTo>
                    <a:pt x="20047" y="2191"/>
                    <a:pt x="21264" y="2318"/>
                    <a:pt x="22484" y="2583"/>
                  </a:cubicBezTo>
                  <a:cubicBezTo>
                    <a:pt x="22550" y="2583"/>
                    <a:pt x="22584" y="2617"/>
                    <a:pt x="22650" y="2650"/>
                  </a:cubicBezTo>
                  <a:lnTo>
                    <a:pt x="23151" y="515"/>
                  </a:lnTo>
                  <a:cubicBezTo>
                    <a:pt x="23084" y="482"/>
                    <a:pt x="23017" y="482"/>
                    <a:pt x="22951" y="449"/>
                  </a:cubicBezTo>
                  <a:cubicBezTo>
                    <a:pt x="21567" y="146"/>
                    <a:pt x="20185" y="1"/>
                    <a:pt x="18824" y="1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37"/>
            <p:cNvSpPr/>
            <p:nvPr/>
          </p:nvSpPr>
          <p:spPr>
            <a:xfrm>
              <a:off x="1840650" y="1729825"/>
              <a:ext cx="404475" cy="278750"/>
            </a:xfrm>
            <a:custGeom>
              <a:avLst/>
              <a:gdLst/>
              <a:ahLst/>
              <a:cxnLst/>
              <a:rect l="l" t="t" r="r" b="b"/>
              <a:pathLst>
                <a:path w="16179" h="11150" extrusionOk="0">
                  <a:moveTo>
                    <a:pt x="13147" y="0"/>
                  </a:moveTo>
                  <a:cubicBezTo>
                    <a:pt x="6969" y="0"/>
                    <a:pt x="1394" y="4271"/>
                    <a:pt x="34" y="10549"/>
                  </a:cubicBezTo>
                  <a:cubicBezTo>
                    <a:pt x="34" y="10616"/>
                    <a:pt x="34" y="10649"/>
                    <a:pt x="1" y="10716"/>
                  </a:cubicBezTo>
                  <a:lnTo>
                    <a:pt x="2135" y="11149"/>
                  </a:lnTo>
                  <a:cubicBezTo>
                    <a:pt x="2169" y="11116"/>
                    <a:pt x="2169" y="11083"/>
                    <a:pt x="2169" y="11016"/>
                  </a:cubicBezTo>
                  <a:cubicBezTo>
                    <a:pt x="2836" y="8014"/>
                    <a:pt x="4671" y="5512"/>
                    <a:pt x="7072" y="3978"/>
                  </a:cubicBezTo>
                  <a:cubicBezTo>
                    <a:pt x="8859" y="2827"/>
                    <a:pt x="10968" y="2180"/>
                    <a:pt x="13150" y="2180"/>
                  </a:cubicBezTo>
                  <a:cubicBezTo>
                    <a:pt x="13943" y="2180"/>
                    <a:pt x="14745" y="2265"/>
                    <a:pt x="15545" y="2443"/>
                  </a:cubicBezTo>
                  <a:cubicBezTo>
                    <a:pt x="15612" y="2443"/>
                    <a:pt x="15645" y="2476"/>
                    <a:pt x="15678" y="2476"/>
                  </a:cubicBezTo>
                  <a:lnTo>
                    <a:pt x="16179" y="342"/>
                  </a:lnTo>
                  <a:cubicBezTo>
                    <a:pt x="16112" y="342"/>
                    <a:pt x="16079" y="308"/>
                    <a:pt x="16012" y="308"/>
                  </a:cubicBezTo>
                  <a:cubicBezTo>
                    <a:pt x="15052" y="100"/>
                    <a:pt x="14092" y="0"/>
                    <a:pt x="13147" y="0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37"/>
            <p:cNvSpPr/>
            <p:nvPr/>
          </p:nvSpPr>
          <p:spPr>
            <a:xfrm>
              <a:off x="1974075" y="1866325"/>
              <a:ext cx="240200" cy="169775"/>
            </a:xfrm>
            <a:custGeom>
              <a:avLst/>
              <a:gdLst/>
              <a:ahLst/>
              <a:cxnLst/>
              <a:rect l="l" t="t" r="r" b="b"/>
              <a:pathLst>
                <a:path w="9608" h="6791" extrusionOk="0">
                  <a:moveTo>
                    <a:pt x="7806" y="1"/>
                  </a:moveTo>
                  <a:cubicBezTo>
                    <a:pt x="4158" y="1"/>
                    <a:pt x="843" y="2527"/>
                    <a:pt x="34" y="6256"/>
                  </a:cubicBezTo>
                  <a:cubicBezTo>
                    <a:pt x="34" y="6290"/>
                    <a:pt x="34" y="6323"/>
                    <a:pt x="1" y="6357"/>
                  </a:cubicBezTo>
                  <a:lnTo>
                    <a:pt x="2169" y="6790"/>
                  </a:lnTo>
                  <a:cubicBezTo>
                    <a:pt x="2169" y="6757"/>
                    <a:pt x="2169" y="6757"/>
                    <a:pt x="2169" y="6723"/>
                  </a:cubicBezTo>
                  <a:cubicBezTo>
                    <a:pt x="2503" y="5189"/>
                    <a:pt x="3437" y="3888"/>
                    <a:pt x="4704" y="3088"/>
                  </a:cubicBezTo>
                  <a:cubicBezTo>
                    <a:pt x="5604" y="2504"/>
                    <a:pt x="6681" y="2186"/>
                    <a:pt x="7794" y="2186"/>
                  </a:cubicBezTo>
                  <a:cubicBezTo>
                    <a:pt x="8207" y="2186"/>
                    <a:pt x="8625" y="2230"/>
                    <a:pt x="9041" y="2320"/>
                  </a:cubicBezTo>
                  <a:lnTo>
                    <a:pt x="9107" y="2320"/>
                  </a:lnTo>
                  <a:lnTo>
                    <a:pt x="9608" y="219"/>
                  </a:lnTo>
                  <a:cubicBezTo>
                    <a:pt x="9574" y="185"/>
                    <a:pt x="9541" y="185"/>
                    <a:pt x="9508" y="185"/>
                  </a:cubicBezTo>
                  <a:cubicBezTo>
                    <a:pt x="8938" y="61"/>
                    <a:pt x="8368" y="1"/>
                    <a:pt x="7806" y="1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37"/>
            <p:cNvSpPr/>
            <p:nvPr/>
          </p:nvSpPr>
          <p:spPr>
            <a:xfrm>
              <a:off x="2118350" y="2020575"/>
              <a:ext cx="101775" cy="89175"/>
            </a:xfrm>
            <a:custGeom>
              <a:avLst/>
              <a:gdLst/>
              <a:ahLst/>
              <a:cxnLst/>
              <a:rect l="l" t="t" r="r" b="b"/>
              <a:pathLst>
                <a:path w="4071" h="3567" extrusionOk="0">
                  <a:moveTo>
                    <a:pt x="2039" y="1"/>
                  </a:moveTo>
                  <a:cubicBezTo>
                    <a:pt x="1707" y="1"/>
                    <a:pt x="1370" y="93"/>
                    <a:pt x="1068" y="287"/>
                  </a:cubicBezTo>
                  <a:cubicBezTo>
                    <a:pt x="234" y="820"/>
                    <a:pt x="1" y="1921"/>
                    <a:pt x="534" y="2755"/>
                  </a:cubicBezTo>
                  <a:cubicBezTo>
                    <a:pt x="879" y="3272"/>
                    <a:pt x="1460" y="3566"/>
                    <a:pt x="2053" y="3566"/>
                  </a:cubicBezTo>
                  <a:cubicBezTo>
                    <a:pt x="2378" y="3566"/>
                    <a:pt x="2707" y="3478"/>
                    <a:pt x="3003" y="3289"/>
                  </a:cubicBezTo>
                  <a:cubicBezTo>
                    <a:pt x="3803" y="2755"/>
                    <a:pt x="4070" y="1654"/>
                    <a:pt x="3536" y="820"/>
                  </a:cubicBezTo>
                  <a:cubicBezTo>
                    <a:pt x="3196" y="288"/>
                    <a:pt x="2625" y="1"/>
                    <a:pt x="2039" y="1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78" name="Google Shape;178;p37"/>
          <p:cNvGrpSpPr/>
          <p:nvPr/>
        </p:nvGrpSpPr>
        <p:grpSpPr>
          <a:xfrm>
            <a:off x="8076800" y="485350"/>
            <a:ext cx="467875" cy="467850"/>
            <a:chOff x="5425700" y="2807450"/>
            <a:chExt cx="467875" cy="467850"/>
          </a:xfrm>
        </p:grpSpPr>
        <p:sp>
          <p:nvSpPr>
            <p:cNvPr id="179" name="Google Shape;179;p37"/>
            <p:cNvSpPr/>
            <p:nvPr/>
          </p:nvSpPr>
          <p:spPr>
            <a:xfrm>
              <a:off x="5660050" y="2807450"/>
              <a:ext cx="25" cy="134300"/>
            </a:xfrm>
            <a:custGeom>
              <a:avLst/>
              <a:gdLst/>
              <a:ahLst/>
              <a:cxnLst/>
              <a:rect l="l" t="t" r="r" b="b"/>
              <a:pathLst>
                <a:path w="1" h="5372" fill="none" extrusionOk="0">
                  <a:moveTo>
                    <a:pt x="0" y="1"/>
                  </a:moveTo>
                  <a:lnTo>
                    <a:pt x="0" y="537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" name="Google Shape;180;p37"/>
            <p:cNvSpPr/>
            <p:nvPr/>
          </p:nvSpPr>
          <p:spPr>
            <a:xfrm>
              <a:off x="5730100" y="2875825"/>
              <a:ext cx="95100" cy="95100"/>
            </a:xfrm>
            <a:custGeom>
              <a:avLst/>
              <a:gdLst/>
              <a:ahLst/>
              <a:cxnLst/>
              <a:rect l="l" t="t" r="r" b="b"/>
              <a:pathLst>
                <a:path w="3804" h="3804" fill="none" extrusionOk="0">
                  <a:moveTo>
                    <a:pt x="3803" y="1"/>
                  </a:moveTo>
                  <a:lnTo>
                    <a:pt x="0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" name="Google Shape;181;p37"/>
            <p:cNvSpPr/>
            <p:nvPr/>
          </p:nvSpPr>
          <p:spPr>
            <a:xfrm>
              <a:off x="5759275" y="3040950"/>
              <a:ext cx="134300" cy="25"/>
            </a:xfrm>
            <a:custGeom>
              <a:avLst/>
              <a:gdLst/>
              <a:ahLst/>
              <a:cxnLst/>
              <a:rect l="l" t="t" r="r" b="b"/>
              <a:pathLst>
                <a:path w="5372" h="1" fill="none" extrusionOk="0">
                  <a:moveTo>
                    <a:pt x="5371" y="1"/>
                  </a:moveTo>
                  <a:lnTo>
                    <a:pt x="1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" name="Google Shape;182;p37"/>
            <p:cNvSpPr/>
            <p:nvPr/>
          </p:nvSpPr>
          <p:spPr>
            <a:xfrm>
              <a:off x="5730100" y="3111000"/>
              <a:ext cx="95100" cy="95925"/>
            </a:xfrm>
            <a:custGeom>
              <a:avLst/>
              <a:gdLst/>
              <a:ahLst/>
              <a:cxnLst/>
              <a:rect l="l" t="t" r="r" b="b"/>
              <a:pathLst>
                <a:path w="3804" h="3837" fill="none" extrusionOk="0">
                  <a:moveTo>
                    <a:pt x="3803" y="3837"/>
                  </a:moveTo>
                  <a:lnTo>
                    <a:pt x="0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" name="Google Shape;183;p37"/>
            <p:cNvSpPr/>
            <p:nvPr/>
          </p:nvSpPr>
          <p:spPr>
            <a:xfrm>
              <a:off x="5660050" y="3140200"/>
              <a:ext cx="25" cy="135100"/>
            </a:xfrm>
            <a:custGeom>
              <a:avLst/>
              <a:gdLst/>
              <a:ahLst/>
              <a:cxnLst/>
              <a:rect l="l" t="t" r="r" b="b"/>
              <a:pathLst>
                <a:path w="1" h="5404" fill="none" extrusionOk="0">
                  <a:moveTo>
                    <a:pt x="0" y="5404"/>
                  </a:moveTo>
                  <a:lnTo>
                    <a:pt x="0" y="0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" name="Google Shape;184;p37"/>
            <p:cNvSpPr/>
            <p:nvPr/>
          </p:nvSpPr>
          <p:spPr>
            <a:xfrm>
              <a:off x="5494100" y="3111000"/>
              <a:ext cx="95925" cy="95925"/>
            </a:xfrm>
            <a:custGeom>
              <a:avLst/>
              <a:gdLst/>
              <a:ahLst/>
              <a:cxnLst/>
              <a:rect l="l" t="t" r="r" b="b"/>
              <a:pathLst>
                <a:path w="3837" h="3837" fill="none" extrusionOk="0">
                  <a:moveTo>
                    <a:pt x="0" y="3837"/>
                  </a:moveTo>
                  <a:lnTo>
                    <a:pt x="3836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" name="Google Shape;185;p37"/>
            <p:cNvSpPr/>
            <p:nvPr/>
          </p:nvSpPr>
          <p:spPr>
            <a:xfrm>
              <a:off x="5425700" y="3040950"/>
              <a:ext cx="135125" cy="25"/>
            </a:xfrm>
            <a:custGeom>
              <a:avLst/>
              <a:gdLst/>
              <a:ahLst/>
              <a:cxnLst/>
              <a:rect l="l" t="t" r="r" b="b"/>
              <a:pathLst>
                <a:path w="5405" h="1" fill="none" extrusionOk="0">
                  <a:moveTo>
                    <a:pt x="1" y="1"/>
                  </a:moveTo>
                  <a:lnTo>
                    <a:pt x="5405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" name="Google Shape;186;p37"/>
            <p:cNvSpPr/>
            <p:nvPr/>
          </p:nvSpPr>
          <p:spPr>
            <a:xfrm>
              <a:off x="5494100" y="2875825"/>
              <a:ext cx="95925" cy="95100"/>
            </a:xfrm>
            <a:custGeom>
              <a:avLst/>
              <a:gdLst/>
              <a:ahLst/>
              <a:cxnLst/>
              <a:rect l="l" t="t" r="r" b="b"/>
              <a:pathLst>
                <a:path w="3837" h="3804" fill="none" extrusionOk="0">
                  <a:moveTo>
                    <a:pt x="0" y="1"/>
                  </a:moveTo>
                  <a:lnTo>
                    <a:pt x="3836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38"/>
          <p:cNvGrpSpPr/>
          <p:nvPr/>
        </p:nvGrpSpPr>
        <p:grpSpPr>
          <a:xfrm rot="-5400000" flipH="1">
            <a:off x="600865" y="4015360"/>
            <a:ext cx="578775" cy="525200"/>
            <a:chOff x="1698875" y="1584550"/>
            <a:chExt cx="578775" cy="525200"/>
          </a:xfrm>
        </p:grpSpPr>
        <p:sp>
          <p:nvSpPr>
            <p:cNvPr id="189" name="Google Shape;189;p38"/>
            <p:cNvSpPr/>
            <p:nvPr/>
          </p:nvSpPr>
          <p:spPr>
            <a:xfrm>
              <a:off x="1698875" y="1584550"/>
              <a:ext cx="578775" cy="394825"/>
            </a:xfrm>
            <a:custGeom>
              <a:avLst/>
              <a:gdLst/>
              <a:ahLst/>
              <a:cxnLst/>
              <a:rect l="l" t="t" r="r" b="b"/>
              <a:pathLst>
                <a:path w="23151" h="15793" extrusionOk="0">
                  <a:moveTo>
                    <a:pt x="18824" y="1"/>
                  </a:moveTo>
                  <a:cubicBezTo>
                    <a:pt x="9978" y="1"/>
                    <a:pt x="2000" y="6135"/>
                    <a:pt x="34" y="15126"/>
                  </a:cubicBezTo>
                  <a:cubicBezTo>
                    <a:pt x="1" y="15192"/>
                    <a:pt x="1" y="15293"/>
                    <a:pt x="1" y="15359"/>
                  </a:cubicBezTo>
                  <a:lnTo>
                    <a:pt x="2136" y="15793"/>
                  </a:lnTo>
                  <a:cubicBezTo>
                    <a:pt x="2136" y="15726"/>
                    <a:pt x="2169" y="15659"/>
                    <a:pt x="2169" y="15593"/>
                  </a:cubicBezTo>
                  <a:cubicBezTo>
                    <a:pt x="3170" y="10989"/>
                    <a:pt x="5938" y="7253"/>
                    <a:pt x="9641" y="4885"/>
                  </a:cubicBezTo>
                  <a:cubicBezTo>
                    <a:pt x="12338" y="3169"/>
                    <a:pt x="15522" y="2191"/>
                    <a:pt x="18848" y="2191"/>
                  </a:cubicBezTo>
                  <a:cubicBezTo>
                    <a:pt x="20047" y="2191"/>
                    <a:pt x="21264" y="2318"/>
                    <a:pt x="22484" y="2583"/>
                  </a:cubicBezTo>
                  <a:cubicBezTo>
                    <a:pt x="22550" y="2583"/>
                    <a:pt x="22584" y="2617"/>
                    <a:pt x="22650" y="2650"/>
                  </a:cubicBezTo>
                  <a:lnTo>
                    <a:pt x="23151" y="515"/>
                  </a:lnTo>
                  <a:cubicBezTo>
                    <a:pt x="23084" y="482"/>
                    <a:pt x="23017" y="482"/>
                    <a:pt x="22951" y="449"/>
                  </a:cubicBezTo>
                  <a:cubicBezTo>
                    <a:pt x="21567" y="146"/>
                    <a:pt x="20185" y="1"/>
                    <a:pt x="18824" y="1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" name="Google Shape;190;p38"/>
            <p:cNvSpPr/>
            <p:nvPr/>
          </p:nvSpPr>
          <p:spPr>
            <a:xfrm>
              <a:off x="1840650" y="1729825"/>
              <a:ext cx="404475" cy="278750"/>
            </a:xfrm>
            <a:custGeom>
              <a:avLst/>
              <a:gdLst/>
              <a:ahLst/>
              <a:cxnLst/>
              <a:rect l="l" t="t" r="r" b="b"/>
              <a:pathLst>
                <a:path w="16179" h="11150" extrusionOk="0">
                  <a:moveTo>
                    <a:pt x="13147" y="0"/>
                  </a:moveTo>
                  <a:cubicBezTo>
                    <a:pt x="6969" y="0"/>
                    <a:pt x="1394" y="4271"/>
                    <a:pt x="34" y="10549"/>
                  </a:cubicBezTo>
                  <a:cubicBezTo>
                    <a:pt x="34" y="10616"/>
                    <a:pt x="34" y="10649"/>
                    <a:pt x="1" y="10716"/>
                  </a:cubicBezTo>
                  <a:lnTo>
                    <a:pt x="2135" y="11149"/>
                  </a:lnTo>
                  <a:cubicBezTo>
                    <a:pt x="2169" y="11116"/>
                    <a:pt x="2169" y="11083"/>
                    <a:pt x="2169" y="11016"/>
                  </a:cubicBezTo>
                  <a:cubicBezTo>
                    <a:pt x="2836" y="8014"/>
                    <a:pt x="4671" y="5512"/>
                    <a:pt x="7072" y="3978"/>
                  </a:cubicBezTo>
                  <a:cubicBezTo>
                    <a:pt x="8859" y="2827"/>
                    <a:pt x="10968" y="2180"/>
                    <a:pt x="13150" y="2180"/>
                  </a:cubicBezTo>
                  <a:cubicBezTo>
                    <a:pt x="13943" y="2180"/>
                    <a:pt x="14745" y="2265"/>
                    <a:pt x="15545" y="2443"/>
                  </a:cubicBezTo>
                  <a:cubicBezTo>
                    <a:pt x="15612" y="2443"/>
                    <a:pt x="15645" y="2476"/>
                    <a:pt x="15678" y="2476"/>
                  </a:cubicBezTo>
                  <a:lnTo>
                    <a:pt x="16179" y="342"/>
                  </a:lnTo>
                  <a:cubicBezTo>
                    <a:pt x="16112" y="342"/>
                    <a:pt x="16079" y="308"/>
                    <a:pt x="16012" y="308"/>
                  </a:cubicBezTo>
                  <a:cubicBezTo>
                    <a:pt x="15052" y="100"/>
                    <a:pt x="14092" y="0"/>
                    <a:pt x="13147" y="0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" name="Google Shape;191;p38"/>
            <p:cNvSpPr/>
            <p:nvPr/>
          </p:nvSpPr>
          <p:spPr>
            <a:xfrm>
              <a:off x="1974075" y="1866325"/>
              <a:ext cx="240200" cy="169775"/>
            </a:xfrm>
            <a:custGeom>
              <a:avLst/>
              <a:gdLst/>
              <a:ahLst/>
              <a:cxnLst/>
              <a:rect l="l" t="t" r="r" b="b"/>
              <a:pathLst>
                <a:path w="9608" h="6791" extrusionOk="0">
                  <a:moveTo>
                    <a:pt x="7806" y="1"/>
                  </a:moveTo>
                  <a:cubicBezTo>
                    <a:pt x="4158" y="1"/>
                    <a:pt x="843" y="2527"/>
                    <a:pt x="34" y="6256"/>
                  </a:cubicBezTo>
                  <a:cubicBezTo>
                    <a:pt x="34" y="6290"/>
                    <a:pt x="34" y="6323"/>
                    <a:pt x="1" y="6357"/>
                  </a:cubicBezTo>
                  <a:lnTo>
                    <a:pt x="2169" y="6790"/>
                  </a:lnTo>
                  <a:cubicBezTo>
                    <a:pt x="2169" y="6757"/>
                    <a:pt x="2169" y="6757"/>
                    <a:pt x="2169" y="6723"/>
                  </a:cubicBezTo>
                  <a:cubicBezTo>
                    <a:pt x="2503" y="5189"/>
                    <a:pt x="3437" y="3888"/>
                    <a:pt x="4704" y="3088"/>
                  </a:cubicBezTo>
                  <a:cubicBezTo>
                    <a:pt x="5604" y="2504"/>
                    <a:pt x="6681" y="2186"/>
                    <a:pt x="7794" y="2186"/>
                  </a:cubicBezTo>
                  <a:cubicBezTo>
                    <a:pt x="8207" y="2186"/>
                    <a:pt x="8625" y="2230"/>
                    <a:pt x="9041" y="2320"/>
                  </a:cubicBezTo>
                  <a:lnTo>
                    <a:pt x="9107" y="2320"/>
                  </a:lnTo>
                  <a:lnTo>
                    <a:pt x="9608" y="219"/>
                  </a:lnTo>
                  <a:cubicBezTo>
                    <a:pt x="9574" y="185"/>
                    <a:pt x="9541" y="185"/>
                    <a:pt x="9508" y="185"/>
                  </a:cubicBezTo>
                  <a:cubicBezTo>
                    <a:pt x="8938" y="61"/>
                    <a:pt x="8368" y="1"/>
                    <a:pt x="7806" y="1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" name="Google Shape;192;p38"/>
            <p:cNvSpPr/>
            <p:nvPr/>
          </p:nvSpPr>
          <p:spPr>
            <a:xfrm>
              <a:off x="2118350" y="2020575"/>
              <a:ext cx="101775" cy="89175"/>
            </a:xfrm>
            <a:custGeom>
              <a:avLst/>
              <a:gdLst/>
              <a:ahLst/>
              <a:cxnLst/>
              <a:rect l="l" t="t" r="r" b="b"/>
              <a:pathLst>
                <a:path w="4071" h="3567" extrusionOk="0">
                  <a:moveTo>
                    <a:pt x="2039" y="1"/>
                  </a:moveTo>
                  <a:cubicBezTo>
                    <a:pt x="1707" y="1"/>
                    <a:pt x="1370" y="93"/>
                    <a:pt x="1068" y="287"/>
                  </a:cubicBezTo>
                  <a:cubicBezTo>
                    <a:pt x="234" y="820"/>
                    <a:pt x="1" y="1921"/>
                    <a:pt x="534" y="2755"/>
                  </a:cubicBezTo>
                  <a:cubicBezTo>
                    <a:pt x="879" y="3272"/>
                    <a:pt x="1460" y="3566"/>
                    <a:pt x="2053" y="3566"/>
                  </a:cubicBezTo>
                  <a:cubicBezTo>
                    <a:pt x="2378" y="3566"/>
                    <a:pt x="2707" y="3478"/>
                    <a:pt x="3003" y="3289"/>
                  </a:cubicBezTo>
                  <a:cubicBezTo>
                    <a:pt x="3803" y="2755"/>
                    <a:pt x="4070" y="1654"/>
                    <a:pt x="3536" y="820"/>
                  </a:cubicBezTo>
                  <a:cubicBezTo>
                    <a:pt x="3196" y="288"/>
                    <a:pt x="2625" y="1"/>
                    <a:pt x="2039" y="1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3" name="Google Shape;193;p38"/>
          <p:cNvGrpSpPr/>
          <p:nvPr/>
        </p:nvGrpSpPr>
        <p:grpSpPr>
          <a:xfrm>
            <a:off x="8311775" y="4218950"/>
            <a:ext cx="467875" cy="467850"/>
            <a:chOff x="5425700" y="2807450"/>
            <a:chExt cx="467875" cy="467850"/>
          </a:xfrm>
        </p:grpSpPr>
        <p:sp>
          <p:nvSpPr>
            <p:cNvPr id="194" name="Google Shape;194;p38"/>
            <p:cNvSpPr/>
            <p:nvPr/>
          </p:nvSpPr>
          <p:spPr>
            <a:xfrm>
              <a:off x="5660050" y="2807450"/>
              <a:ext cx="25" cy="134300"/>
            </a:xfrm>
            <a:custGeom>
              <a:avLst/>
              <a:gdLst/>
              <a:ahLst/>
              <a:cxnLst/>
              <a:rect l="l" t="t" r="r" b="b"/>
              <a:pathLst>
                <a:path w="1" h="5372" fill="none" extrusionOk="0">
                  <a:moveTo>
                    <a:pt x="0" y="1"/>
                  </a:moveTo>
                  <a:lnTo>
                    <a:pt x="0" y="537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" name="Google Shape;195;p38"/>
            <p:cNvSpPr/>
            <p:nvPr/>
          </p:nvSpPr>
          <p:spPr>
            <a:xfrm>
              <a:off x="5730100" y="2875825"/>
              <a:ext cx="95100" cy="95100"/>
            </a:xfrm>
            <a:custGeom>
              <a:avLst/>
              <a:gdLst/>
              <a:ahLst/>
              <a:cxnLst/>
              <a:rect l="l" t="t" r="r" b="b"/>
              <a:pathLst>
                <a:path w="3804" h="3804" fill="none" extrusionOk="0">
                  <a:moveTo>
                    <a:pt x="3803" y="1"/>
                  </a:moveTo>
                  <a:lnTo>
                    <a:pt x="0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" name="Google Shape;196;p38"/>
            <p:cNvSpPr/>
            <p:nvPr/>
          </p:nvSpPr>
          <p:spPr>
            <a:xfrm>
              <a:off x="5759275" y="3040950"/>
              <a:ext cx="134300" cy="25"/>
            </a:xfrm>
            <a:custGeom>
              <a:avLst/>
              <a:gdLst/>
              <a:ahLst/>
              <a:cxnLst/>
              <a:rect l="l" t="t" r="r" b="b"/>
              <a:pathLst>
                <a:path w="5372" h="1" fill="none" extrusionOk="0">
                  <a:moveTo>
                    <a:pt x="5371" y="1"/>
                  </a:moveTo>
                  <a:lnTo>
                    <a:pt x="1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" name="Google Shape;197;p38"/>
            <p:cNvSpPr/>
            <p:nvPr/>
          </p:nvSpPr>
          <p:spPr>
            <a:xfrm>
              <a:off x="5730100" y="3111000"/>
              <a:ext cx="95100" cy="95925"/>
            </a:xfrm>
            <a:custGeom>
              <a:avLst/>
              <a:gdLst/>
              <a:ahLst/>
              <a:cxnLst/>
              <a:rect l="l" t="t" r="r" b="b"/>
              <a:pathLst>
                <a:path w="3804" h="3837" fill="none" extrusionOk="0">
                  <a:moveTo>
                    <a:pt x="3803" y="3837"/>
                  </a:moveTo>
                  <a:lnTo>
                    <a:pt x="0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" name="Google Shape;198;p38"/>
            <p:cNvSpPr/>
            <p:nvPr/>
          </p:nvSpPr>
          <p:spPr>
            <a:xfrm>
              <a:off x="5660050" y="3140200"/>
              <a:ext cx="25" cy="135100"/>
            </a:xfrm>
            <a:custGeom>
              <a:avLst/>
              <a:gdLst/>
              <a:ahLst/>
              <a:cxnLst/>
              <a:rect l="l" t="t" r="r" b="b"/>
              <a:pathLst>
                <a:path w="1" h="5404" fill="none" extrusionOk="0">
                  <a:moveTo>
                    <a:pt x="0" y="5404"/>
                  </a:moveTo>
                  <a:lnTo>
                    <a:pt x="0" y="0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" name="Google Shape;199;p38"/>
            <p:cNvSpPr/>
            <p:nvPr/>
          </p:nvSpPr>
          <p:spPr>
            <a:xfrm>
              <a:off x="5494100" y="3111000"/>
              <a:ext cx="95925" cy="95925"/>
            </a:xfrm>
            <a:custGeom>
              <a:avLst/>
              <a:gdLst/>
              <a:ahLst/>
              <a:cxnLst/>
              <a:rect l="l" t="t" r="r" b="b"/>
              <a:pathLst>
                <a:path w="3837" h="3837" fill="none" extrusionOk="0">
                  <a:moveTo>
                    <a:pt x="0" y="3837"/>
                  </a:moveTo>
                  <a:lnTo>
                    <a:pt x="3836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" name="Google Shape;200;p38"/>
            <p:cNvSpPr/>
            <p:nvPr/>
          </p:nvSpPr>
          <p:spPr>
            <a:xfrm>
              <a:off x="5425700" y="3040950"/>
              <a:ext cx="135125" cy="25"/>
            </a:xfrm>
            <a:custGeom>
              <a:avLst/>
              <a:gdLst/>
              <a:ahLst/>
              <a:cxnLst/>
              <a:rect l="l" t="t" r="r" b="b"/>
              <a:pathLst>
                <a:path w="5405" h="1" fill="none" extrusionOk="0">
                  <a:moveTo>
                    <a:pt x="1" y="1"/>
                  </a:moveTo>
                  <a:lnTo>
                    <a:pt x="5405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" name="Google Shape;201;p38"/>
            <p:cNvSpPr/>
            <p:nvPr/>
          </p:nvSpPr>
          <p:spPr>
            <a:xfrm>
              <a:off x="5494100" y="2875825"/>
              <a:ext cx="95925" cy="95100"/>
            </a:xfrm>
            <a:custGeom>
              <a:avLst/>
              <a:gdLst/>
              <a:ahLst/>
              <a:cxnLst/>
              <a:rect l="l" t="t" r="r" b="b"/>
              <a:pathLst>
                <a:path w="3837" h="3804" fill="none" extrusionOk="0">
                  <a:moveTo>
                    <a:pt x="0" y="1"/>
                  </a:moveTo>
                  <a:lnTo>
                    <a:pt x="3836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20000" y="1941300"/>
            <a:ext cx="2580000" cy="10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>
            <a:off x="720000" y="1758900"/>
            <a:ext cx="40506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" name="Google Shape;29;p7"/>
          <p:cNvSpPr>
            <a:spLocks noGrp="1"/>
          </p:cNvSpPr>
          <p:nvPr>
            <p:ph type="pic" idx="2"/>
          </p:nvPr>
        </p:nvSpPr>
        <p:spPr>
          <a:xfrm>
            <a:off x="5119125" y="1414474"/>
            <a:ext cx="2987100" cy="29871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4234975" y="1334900"/>
            <a:ext cx="4195800" cy="20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4107713" y="1406875"/>
            <a:ext cx="4323000" cy="14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4107777" y="2791275"/>
            <a:ext cx="4323000" cy="6711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rgbClr val="FFFFFF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title"/>
          </p:nvPr>
        </p:nvSpPr>
        <p:spPr>
          <a:xfrm>
            <a:off x="1787625" y="1386225"/>
            <a:ext cx="37611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" name="Google Shape;44;p13"/>
          <p:cNvSpPr txBox="1">
            <a:spLocks noGrp="1"/>
          </p:cNvSpPr>
          <p:nvPr>
            <p:ph type="subTitle" idx="1"/>
          </p:nvPr>
        </p:nvSpPr>
        <p:spPr>
          <a:xfrm>
            <a:off x="1787625" y="1808075"/>
            <a:ext cx="37611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3"/>
          <p:cNvSpPr txBox="1">
            <a:spLocks noGrp="1"/>
          </p:cNvSpPr>
          <p:nvPr>
            <p:ph type="title" idx="2" hasCustomPrompt="1"/>
          </p:nvPr>
        </p:nvSpPr>
        <p:spPr>
          <a:xfrm>
            <a:off x="734625" y="1528602"/>
            <a:ext cx="915300" cy="5619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3"/>
          </p:nvPr>
        </p:nvSpPr>
        <p:spPr>
          <a:xfrm>
            <a:off x="1787625" y="2980525"/>
            <a:ext cx="3746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7" name="Google Shape;47;p13"/>
          <p:cNvSpPr txBox="1">
            <a:spLocks noGrp="1"/>
          </p:cNvSpPr>
          <p:nvPr>
            <p:ph type="subTitle" idx="4"/>
          </p:nvPr>
        </p:nvSpPr>
        <p:spPr>
          <a:xfrm>
            <a:off x="1787625" y="3402375"/>
            <a:ext cx="37464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>
            <a:spLocks noGrp="1"/>
          </p:cNvSpPr>
          <p:nvPr>
            <p:ph type="title" idx="5" hasCustomPrompt="1"/>
          </p:nvPr>
        </p:nvSpPr>
        <p:spPr>
          <a:xfrm>
            <a:off x="720000" y="3122902"/>
            <a:ext cx="915300" cy="5619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6"/>
          </p:nvPr>
        </p:nvSpPr>
        <p:spPr>
          <a:xfrm>
            <a:off x="1787625" y="2183376"/>
            <a:ext cx="37611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0" name="Google Shape;50;p13"/>
          <p:cNvSpPr txBox="1">
            <a:spLocks noGrp="1"/>
          </p:cNvSpPr>
          <p:nvPr>
            <p:ph type="subTitle" idx="7"/>
          </p:nvPr>
        </p:nvSpPr>
        <p:spPr>
          <a:xfrm>
            <a:off x="1787625" y="2605225"/>
            <a:ext cx="37611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>
            <a:spLocks noGrp="1"/>
          </p:cNvSpPr>
          <p:nvPr>
            <p:ph type="title" idx="8" hasCustomPrompt="1"/>
          </p:nvPr>
        </p:nvSpPr>
        <p:spPr>
          <a:xfrm>
            <a:off x="720000" y="2325752"/>
            <a:ext cx="915300" cy="5619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9"/>
          </p:nvPr>
        </p:nvSpPr>
        <p:spPr>
          <a:xfrm>
            <a:off x="1787625" y="3777676"/>
            <a:ext cx="3746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3" name="Google Shape;53;p13"/>
          <p:cNvSpPr txBox="1">
            <a:spLocks noGrp="1"/>
          </p:cNvSpPr>
          <p:nvPr>
            <p:ph type="subTitle" idx="13"/>
          </p:nvPr>
        </p:nvSpPr>
        <p:spPr>
          <a:xfrm>
            <a:off x="1787625" y="4199525"/>
            <a:ext cx="37464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>
            <a:spLocks noGrp="1"/>
          </p:cNvSpPr>
          <p:nvPr>
            <p:ph type="title" idx="14" hasCustomPrompt="1"/>
          </p:nvPr>
        </p:nvSpPr>
        <p:spPr>
          <a:xfrm>
            <a:off x="720000" y="3920052"/>
            <a:ext cx="915300" cy="5619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15"/>
          </p:nvPr>
        </p:nvSpPr>
        <p:spPr>
          <a:xfrm>
            <a:off x="734625" y="539500"/>
            <a:ext cx="48141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pace Grotesk"/>
              <a:buNone/>
              <a:defRPr sz="35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pace Grotesk"/>
              <a:buNone/>
              <a:defRPr sz="35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pace Grotesk"/>
              <a:buNone/>
              <a:defRPr sz="35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pace Grotesk"/>
              <a:buNone/>
              <a:defRPr sz="35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pace Grotesk"/>
              <a:buNone/>
              <a:defRPr sz="35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pace Grotesk"/>
              <a:buNone/>
              <a:defRPr sz="35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pace Grotesk"/>
              <a:buNone/>
              <a:defRPr sz="35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pace Grotesk"/>
              <a:buNone/>
              <a:defRPr sz="35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pace Grotesk"/>
              <a:buNone/>
              <a:defRPr sz="35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4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jpeg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10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5.xml"/><Relationship Id="rId5" Type="http://schemas.openxmlformats.org/officeDocument/2006/relationships/image" Target="../media/image3.png"/><Relationship Id="rId4" Type="http://schemas.openxmlformats.org/officeDocument/2006/relationships/hyperlink" Target="http://www.realize.cm/" TargetMode="External"/><Relationship Id="rId3" Type="http://schemas.openxmlformats.org/officeDocument/2006/relationships/hyperlink" Target="mailto:realize.contactus@gmail.com" TargetMode="Externa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0.xml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0.xml"/><Relationship Id="rId1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8.pn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/>
          <p:nvPr/>
        </p:nvSpPr>
        <p:spPr>
          <a:xfrm rot="-900027">
            <a:off x="5641" y="1372463"/>
            <a:ext cx="4002542" cy="3722848"/>
          </a:xfrm>
          <a:custGeom>
            <a:avLst/>
            <a:gdLst/>
            <a:ahLst/>
            <a:cxnLst/>
            <a:rect l="l" t="t" r="r" b="b"/>
            <a:pathLst>
              <a:path w="131928" h="122709" extrusionOk="0">
                <a:moveTo>
                  <a:pt x="110272" y="1"/>
                </a:moveTo>
                <a:cubicBezTo>
                  <a:pt x="107794" y="1"/>
                  <a:pt x="105307" y="285"/>
                  <a:pt x="102940" y="806"/>
                </a:cubicBezTo>
                <a:cubicBezTo>
                  <a:pt x="94034" y="2774"/>
                  <a:pt x="85728" y="7411"/>
                  <a:pt x="79390" y="13982"/>
                </a:cubicBezTo>
                <a:cubicBezTo>
                  <a:pt x="71584" y="22049"/>
                  <a:pt x="64634" y="33954"/>
                  <a:pt x="53622" y="33954"/>
                </a:cubicBezTo>
                <a:cubicBezTo>
                  <a:pt x="53341" y="33954"/>
                  <a:pt x="53058" y="33946"/>
                  <a:pt x="52771" y="33930"/>
                </a:cubicBezTo>
                <a:cubicBezTo>
                  <a:pt x="48635" y="33697"/>
                  <a:pt x="44832" y="31662"/>
                  <a:pt x="40763" y="30861"/>
                </a:cubicBezTo>
                <a:cubicBezTo>
                  <a:pt x="39507" y="30623"/>
                  <a:pt x="38244" y="30510"/>
                  <a:pt x="36985" y="30510"/>
                </a:cubicBezTo>
                <a:cubicBezTo>
                  <a:pt x="29777" y="30510"/>
                  <a:pt x="22672" y="34224"/>
                  <a:pt x="17646" y="39534"/>
                </a:cubicBezTo>
                <a:cubicBezTo>
                  <a:pt x="11742" y="45772"/>
                  <a:pt x="8306" y="53944"/>
                  <a:pt x="5704" y="62117"/>
                </a:cubicBezTo>
                <a:cubicBezTo>
                  <a:pt x="2268" y="72791"/>
                  <a:pt x="0" y="84133"/>
                  <a:pt x="1801" y="95174"/>
                </a:cubicBezTo>
                <a:cubicBezTo>
                  <a:pt x="3569" y="106248"/>
                  <a:pt x="9173" y="119324"/>
                  <a:pt x="20115" y="121793"/>
                </a:cubicBezTo>
                <a:cubicBezTo>
                  <a:pt x="22930" y="122423"/>
                  <a:pt x="25939" y="122708"/>
                  <a:pt x="29054" y="122708"/>
                </a:cubicBezTo>
                <a:cubicBezTo>
                  <a:pt x="46239" y="122708"/>
                  <a:pt x="66644" y="114017"/>
                  <a:pt x="75454" y="106449"/>
                </a:cubicBezTo>
                <a:cubicBezTo>
                  <a:pt x="100138" y="85133"/>
                  <a:pt x="124556" y="59982"/>
                  <a:pt x="130460" y="27892"/>
                </a:cubicBezTo>
                <a:cubicBezTo>
                  <a:pt x="131728" y="21021"/>
                  <a:pt x="131928" y="13349"/>
                  <a:pt x="127858" y="7645"/>
                </a:cubicBezTo>
                <a:cubicBezTo>
                  <a:pt x="123958" y="2199"/>
                  <a:pt x="117154" y="1"/>
                  <a:pt x="1102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3" name="Google Shape;213;p42"/>
          <p:cNvSpPr txBox="1">
            <a:spLocks noGrp="1"/>
          </p:cNvSpPr>
          <p:nvPr>
            <p:ph type="ctrTitle"/>
          </p:nvPr>
        </p:nvSpPr>
        <p:spPr>
          <a:xfrm>
            <a:off x="4246025" y="646925"/>
            <a:ext cx="4184700" cy="21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Waste COLLECTION SYSTEM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4" name="Google Shape;214;p42"/>
          <p:cNvSpPr txBox="1">
            <a:spLocks noGrp="1"/>
          </p:cNvSpPr>
          <p:nvPr>
            <p:ph type="subTitle" idx="1"/>
          </p:nvPr>
        </p:nvSpPr>
        <p:spPr>
          <a:xfrm>
            <a:off x="4246000" y="2848275"/>
            <a:ext cx="37770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Here is where </a:t>
            </a:r>
            <a:r>
              <a:rPr lang="en-GB" dirty="0" smtClean="0"/>
              <a:t>our </a:t>
            </a:r>
            <a:r>
              <a:rPr lang="en-GB" dirty="0"/>
              <a:t>presentation </a:t>
            </a:r>
            <a:r>
              <a:rPr lang="en-GB" dirty="0" smtClean="0"/>
              <a:t>begins.</a:t>
            </a:r>
            <a:endParaRPr dirty="0"/>
          </a:p>
        </p:txBody>
      </p:sp>
      <p:grpSp>
        <p:nvGrpSpPr>
          <p:cNvPr id="215" name="Google Shape;215;p42"/>
          <p:cNvGrpSpPr/>
          <p:nvPr/>
        </p:nvGrpSpPr>
        <p:grpSpPr>
          <a:xfrm>
            <a:off x="5927913" y="4202338"/>
            <a:ext cx="578775" cy="525200"/>
            <a:chOff x="1698875" y="1584550"/>
            <a:chExt cx="578775" cy="525200"/>
          </a:xfrm>
        </p:grpSpPr>
        <p:sp>
          <p:nvSpPr>
            <p:cNvPr id="216" name="Google Shape;216;p42"/>
            <p:cNvSpPr/>
            <p:nvPr/>
          </p:nvSpPr>
          <p:spPr>
            <a:xfrm>
              <a:off x="1698875" y="1584550"/>
              <a:ext cx="578775" cy="394825"/>
            </a:xfrm>
            <a:custGeom>
              <a:avLst/>
              <a:gdLst/>
              <a:ahLst/>
              <a:cxnLst/>
              <a:rect l="l" t="t" r="r" b="b"/>
              <a:pathLst>
                <a:path w="23151" h="15793" extrusionOk="0">
                  <a:moveTo>
                    <a:pt x="18824" y="1"/>
                  </a:moveTo>
                  <a:cubicBezTo>
                    <a:pt x="9978" y="1"/>
                    <a:pt x="2000" y="6135"/>
                    <a:pt x="34" y="15126"/>
                  </a:cubicBezTo>
                  <a:cubicBezTo>
                    <a:pt x="1" y="15192"/>
                    <a:pt x="1" y="15293"/>
                    <a:pt x="1" y="15359"/>
                  </a:cubicBezTo>
                  <a:lnTo>
                    <a:pt x="2136" y="15793"/>
                  </a:lnTo>
                  <a:cubicBezTo>
                    <a:pt x="2136" y="15726"/>
                    <a:pt x="2169" y="15659"/>
                    <a:pt x="2169" y="15593"/>
                  </a:cubicBezTo>
                  <a:cubicBezTo>
                    <a:pt x="3170" y="10989"/>
                    <a:pt x="5938" y="7253"/>
                    <a:pt x="9641" y="4885"/>
                  </a:cubicBezTo>
                  <a:cubicBezTo>
                    <a:pt x="12338" y="3169"/>
                    <a:pt x="15522" y="2191"/>
                    <a:pt x="18848" y="2191"/>
                  </a:cubicBezTo>
                  <a:cubicBezTo>
                    <a:pt x="20047" y="2191"/>
                    <a:pt x="21264" y="2318"/>
                    <a:pt x="22484" y="2583"/>
                  </a:cubicBezTo>
                  <a:cubicBezTo>
                    <a:pt x="22550" y="2583"/>
                    <a:pt x="22584" y="2617"/>
                    <a:pt x="22650" y="2650"/>
                  </a:cubicBezTo>
                  <a:lnTo>
                    <a:pt x="23151" y="515"/>
                  </a:lnTo>
                  <a:cubicBezTo>
                    <a:pt x="23084" y="482"/>
                    <a:pt x="23017" y="482"/>
                    <a:pt x="22951" y="449"/>
                  </a:cubicBezTo>
                  <a:cubicBezTo>
                    <a:pt x="21567" y="146"/>
                    <a:pt x="20185" y="1"/>
                    <a:pt x="188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" name="Google Shape;217;p42"/>
            <p:cNvSpPr/>
            <p:nvPr/>
          </p:nvSpPr>
          <p:spPr>
            <a:xfrm>
              <a:off x="1840650" y="1729825"/>
              <a:ext cx="404475" cy="278750"/>
            </a:xfrm>
            <a:custGeom>
              <a:avLst/>
              <a:gdLst/>
              <a:ahLst/>
              <a:cxnLst/>
              <a:rect l="l" t="t" r="r" b="b"/>
              <a:pathLst>
                <a:path w="16179" h="11150" extrusionOk="0">
                  <a:moveTo>
                    <a:pt x="13147" y="0"/>
                  </a:moveTo>
                  <a:cubicBezTo>
                    <a:pt x="6969" y="0"/>
                    <a:pt x="1394" y="4271"/>
                    <a:pt x="34" y="10549"/>
                  </a:cubicBezTo>
                  <a:cubicBezTo>
                    <a:pt x="34" y="10616"/>
                    <a:pt x="34" y="10649"/>
                    <a:pt x="1" y="10716"/>
                  </a:cubicBezTo>
                  <a:lnTo>
                    <a:pt x="2135" y="11149"/>
                  </a:lnTo>
                  <a:cubicBezTo>
                    <a:pt x="2169" y="11116"/>
                    <a:pt x="2169" y="11083"/>
                    <a:pt x="2169" y="11016"/>
                  </a:cubicBezTo>
                  <a:cubicBezTo>
                    <a:pt x="2836" y="8014"/>
                    <a:pt x="4671" y="5512"/>
                    <a:pt x="7072" y="3978"/>
                  </a:cubicBezTo>
                  <a:cubicBezTo>
                    <a:pt x="8859" y="2827"/>
                    <a:pt x="10968" y="2180"/>
                    <a:pt x="13150" y="2180"/>
                  </a:cubicBezTo>
                  <a:cubicBezTo>
                    <a:pt x="13943" y="2180"/>
                    <a:pt x="14745" y="2265"/>
                    <a:pt x="15545" y="2443"/>
                  </a:cubicBezTo>
                  <a:cubicBezTo>
                    <a:pt x="15612" y="2443"/>
                    <a:pt x="15645" y="2476"/>
                    <a:pt x="15678" y="2476"/>
                  </a:cubicBezTo>
                  <a:lnTo>
                    <a:pt x="16179" y="342"/>
                  </a:lnTo>
                  <a:cubicBezTo>
                    <a:pt x="16112" y="342"/>
                    <a:pt x="16079" y="308"/>
                    <a:pt x="16012" y="308"/>
                  </a:cubicBezTo>
                  <a:cubicBezTo>
                    <a:pt x="15052" y="100"/>
                    <a:pt x="14092" y="0"/>
                    <a:pt x="131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" name="Google Shape;218;p42"/>
            <p:cNvSpPr/>
            <p:nvPr/>
          </p:nvSpPr>
          <p:spPr>
            <a:xfrm>
              <a:off x="1974075" y="1866325"/>
              <a:ext cx="240200" cy="169775"/>
            </a:xfrm>
            <a:custGeom>
              <a:avLst/>
              <a:gdLst/>
              <a:ahLst/>
              <a:cxnLst/>
              <a:rect l="l" t="t" r="r" b="b"/>
              <a:pathLst>
                <a:path w="9608" h="6791" extrusionOk="0">
                  <a:moveTo>
                    <a:pt x="7806" y="1"/>
                  </a:moveTo>
                  <a:cubicBezTo>
                    <a:pt x="4158" y="1"/>
                    <a:pt x="843" y="2527"/>
                    <a:pt x="34" y="6256"/>
                  </a:cubicBezTo>
                  <a:cubicBezTo>
                    <a:pt x="34" y="6290"/>
                    <a:pt x="34" y="6323"/>
                    <a:pt x="1" y="6357"/>
                  </a:cubicBezTo>
                  <a:lnTo>
                    <a:pt x="2169" y="6790"/>
                  </a:lnTo>
                  <a:cubicBezTo>
                    <a:pt x="2169" y="6757"/>
                    <a:pt x="2169" y="6757"/>
                    <a:pt x="2169" y="6723"/>
                  </a:cubicBezTo>
                  <a:cubicBezTo>
                    <a:pt x="2503" y="5189"/>
                    <a:pt x="3437" y="3888"/>
                    <a:pt x="4704" y="3088"/>
                  </a:cubicBezTo>
                  <a:cubicBezTo>
                    <a:pt x="5604" y="2504"/>
                    <a:pt x="6681" y="2186"/>
                    <a:pt x="7794" y="2186"/>
                  </a:cubicBezTo>
                  <a:cubicBezTo>
                    <a:pt x="8207" y="2186"/>
                    <a:pt x="8625" y="2230"/>
                    <a:pt x="9041" y="2320"/>
                  </a:cubicBezTo>
                  <a:lnTo>
                    <a:pt x="9107" y="2320"/>
                  </a:lnTo>
                  <a:lnTo>
                    <a:pt x="9608" y="219"/>
                  </a:lnTo>
                  <a:cubicBezTo>
                    <a:pt x="9574" y="185"/>
                    <a:pt x="9541" y="185"/>
                    <a:pt x="9508" y="185"/>
                  </a:cubicBezTo>
                  <a:cubicBezTo>
                    <a:pt x="8938" y="61"/>
                    <a:pt x="8368" y="1"/>
                    <a:pt x="78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" name="Google Shape;219;p42"/>
            <p:cNvSpPr/>
            <p:nvPr/>
          </p:nvSpPr>
          <p:spPr>
            <a:xfrm>
              <a:off x="2118350" y="2020575"/>
              <a:ext cx="101775" cy="89175"/>
            </a:xfrm>
            <a:custGeom>
              <a:avLst/>
              <a:gdLst/>
              <a:ahLst/>
              <a:cxnLst/>
              <a:rect l="l" t="t" r="r" b="b"/>
              <a:pathLst>
                <a:path w="4071" h="3567" extrusionOk="0">
                  <a:moveTo>
                    <a:pt x="2039" y="1"/>
                  </a:moveTo>
                  <a:cubicBezTo>
                    <a:pt x="1707" y="1"/>
                    <a:pt x="1370" y="93"/>
                    <a:pt x="1068" y="287"/>
                  </a:cubicBezTo>
                  <a:cubicBezTo>
                    <a:pt x="234" y="820"/>
                    <a:pt x="1" y="1921"/>
                    <a:pt x="534" y="2755"/>
                  </a:cubicBezTo>
                  <a:cubicBezTo>
                    <a:pt x="879" y="3272"/>
                    <a:pt x="1460" y="3566"/>
                    <a:pt x="2053" y="3566"/>
                  </a:cubicBezTo>
                  <a:cubicBezTo>
                    <a:pt x="2378" y="3566"/>
                    <a:pt x="2707" y="3478"/>
                    <a:pt x="3003" y="3289"/>
                  </a:cubicBezTo>
                  <a:cubicBezTo>
                    <a:pt x="3803" y="2755"/>
                    <a:pt x="4070" y="1654"/>
                    <a:pt x="3536" y="820"/>
                  </a:cubicBezTo>
                  <a:cubicBezTo>
                    <a:pt x="3196" y="288"/>
                    <a:pt x="2625" y="1"/>
                    <a:pt x="2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20" name="Google Shape;220;p42"/>
          <p:cNvGrpSpPr/>
          <p:nvPr/>
        </p:nvGrpSpPr>
        <p:grpSpPr>
          <a:xfrm>
            <a:off x="8196838" y="3806125"/>
            <a:ext cx="467875" cy="467875"/>
            <a:chOff x="1853150" y="2459700"/>
            <a:chExt cx="467875" cy="467875"/>
          </a:xfrm>
        </p:grpSpPr>
        <p:sp>
          <p:nvSpPr>
            <p:cNvPr id="221" name="Google Shape;221;p42"/>
            <p:cNvSpPr/>
            <p:nvPr/>
          </p:nvSpPr>
          <p:spPr>
            <a:xfrm>
              <a:off x="2087500" y="2459700"/>
              <a:ext cx="25" cy="134300"/>
            </a:xfrm>
            <a:custGeom>
              <a:avLst/>
              <a:gdLst/>
              <a:ahLst/>
              <a:cxnLst/>
              <a:rect l="l" t="t" r="r" b="b"/>
              <a:pathLst>
                <a:path w="1" h="5372" fill="none" extrusionOk="0">
                  <a:moveTo>
                    <a:pt x="0" y="1"/>
                  </a:moveTo>
                  <a:lnTo>
                    <a:pt x="0" y="537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" name="Google Shape;222;p42"/>
            <p:cNvSpPr/>
            <p:nvPr/>
          </p:nvSpPr>
          <p:spPr>
            <a:xfrm>
              <a:off x="2157550" y="2528075"/>
              <a:ext cx="95100" cy="95100"/>
            </a:xfrm>
            <a:custGeom>
              <a:avLst/>
              <a:gdLst/>
              <a:ahLst/>
              <a:cxnLst/>
              <a:rect l="l" t="t" r="r" b="b"/>
              <a:pathLst>
                <a:path w="3804" h="3804" fill="none" extrusionOk="0">
                  <a:moveTo>
                    <a:pt x="3803" y="1"/>
                  </a:moveTo>
                  <a:lnTo>
                    <a:pt x="0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" name="Google Shape;223;p42"/>
            <p:cNvSpPr/>
            <p:nvPr/>
          </p:nvSpPr>
          <p:spPr>
            <a:xfrm>
              <a:off x="2186725" y="2693200"/>
              <a:ext cx="134300" cy="25"/>
            </a:xfrm>
            <a:custGeom>
              <a:avLst/>
              <a:gdLst/>
              <a:ahLst/>
              <a:cxnLst/>
              <a:rect l="l" t="t" r="r" b="b"/>
              <a:pathLst>
                <a:path w="5372" h="1" fill="none" extrusionOk="0">
                  <a:moveTo>
                    <a:pt x="5371" y="1"/>
                  </a:moveTo>
                  <a:lnTo>
                    <a:pt x="1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" name="Google Shape;224;p42"/>
            <p:cNvSpPr/>
            <p:nvPr/>
          </p:nvSpPr>
          <p:spPr>
            <a:xfrm>
              <a:off x="2157550" y="2763250"/>
              <a:ext cx="95100" cy="95925"/>
            </a:xfrm>
            <a:custGeom>
              <a:avLst/>
              <a:gdLst/>
              <a:ahLst/>
              <a:cxnLst/>
              <a:rect l="l" t="t" r="r" b="b"/>
              <a:pathLst>
                <a:path w="3804" h="3837" fill="none" extrusionOk="0">
                  <a:moveTo>
                    <a:pt x="3803" y="3837"/>
                  </a:moveTo>
                  <a:lnTo>
                    <a:pt x="0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" name="Google Shape;225;p42"/>
            <p:cNvSpPr/>
            <p:nvPr/>
          </p:nvSpPr>
          <p:spPr>
            <a:xfrm>
              <a:off x="2087500" y="2792450"/>
              <a:ext cx="25" cy="135125"/>
            </a:xfrm>
            <a:custGeom>
              <a:avLst/>
              <a:gdLst/>
              <a:ahLst/>
              <a:cxnLst/>
              <a:rect l="l" t="t" r="r" b="b"/>
              <a:pathLst>
                <a:path w="1" h="5405" fill="none" extrusionOk="0">
                  <a:moveTo>
                    <a:pt x="0" y="5404"/>
                  </a:moveTo>
                  <a:lnTo>
                    <a:pt x="0" y="0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" name="Google Shape;226;p42"/>
            <p:cNvSpPr/>
            <p:nvPr/>
          </p:nvSpPr>
          <p:spPr>
            <a:xfrm>
              <a:off x="1922375" y="2763250"/>
              <a:ext cx="95100" cy="95925"/>
            </a:xfrm>
            <a:custGeom>
              <a:avLst/>
              <a:gdLst/>
              <a:ahLst/>
              <a:cxnLst/>
              <a:rect l="l" t="t" r="r" b="b"/>
              <a:pathLst>
                <a:path w="3804" h="3837" fill="none" extrusionOk="0">
                  <a:moveTo>
                    <a:pt x="1" y="3837"/>
                  </a:moveTo>
                  <a:lnTo>
                    <a:pt x="3803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" name="Google Shape;227;p42"/>
            <p:cNvSpPr/>
            <p:nvPr/>
          </p:nvSpPr>
          <p:spPr>
            <a:xfrm>
              <a:off x="1853150" y="2693200"/>
              <a:ext cx="135125" cy="25"/>
            </a:xfrm>
            <a:custGeom>
              <a:avLst/>
              <a:gdLst/>
              <a:ahLst/>
              <a:cxnLst/>
              <a:rect l="l" t="t" r="r" b="b"/>
              <a:pathLst>
                <a:path w="5405" h="1" fill="none" extrusionOk="0">
                  <a:moveTo>
                    <a:pt x="1" y="1"/>
                  </a:moveTo>
                  <a:lnTo>
                    <a:pt x="5405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" name="Google Shape;228;p42"/>
            <p:cNvSpPr/>
            <p:nvPr/>
          </p:nvSpPr>
          <p:spPr>
            <a:xfrm>
              <a:off x="1922375" y="2528075"/>
              <a:ext cx="95100" cy="95100"/>
            </a:xfrm>
            <a:custGeom>
              <a:avLst/>
              <a:gdLst/>
              <a:ahLst/>
              <a:cxnLst/>
              <a:rect l="l" t="t" r="r" b="b"/>
              <a:pathLst>
                <a:path w="3804" h="3804" fill="none" extrusionOk="0">
                  <a:moveTo>
                    <a:pt x="1" y="1"/>
                  </a:moveTo>
                  <a:lnTo>
                    <a:pt x="3803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29" name="Google Shape;229;p42"/>
          <p:cNvGrpSpPr/>
          <p:nvPr/>
        </p:nvGrpSpPr>
        <p:grpSpPr>
          <a:xfrm>
            <a:off x="774150" y="450050"/>
            <a:ext cx="467875" cy="467850"/>
            <a:chOff x="5425700" y="2807450"/>
            <a:chExt cx="467875" cy="467850"/>
          </a:xfrm>
        </p:grpSpPr>
        <p:sp>
          <p:nvSpPr>
            <p:cNvPr id="230" name="Google Shape;230;p42"/>
            <p:cNvSpPr/>
            <p:nvPr/>
          </p:nvSpPr>
          <p:spPr>
            <a:xfrm>
              <a:off x="5660050" y="2807450"/>
              <a:ext cx="25" cy="134300"/>
            </a:xfrm>
            <a:custGeom>
              <a:avLst/>
              <a:gdLst/>
              <a:ahLst/>
              <a:cxnLst/>
              <a:rect l="l" t="t" r="r" b="b"/>
              <a:pathLst>
                <a:path w="1" h="5372" fill="none" extrusionOk="0">
                  <a:moveTo>
                    <a:pt x="0" y="1"/>
                  </a:moveTo>
                  <a:lnTo>
                    <a:pt x="0" y="537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" name="Google Shape;231;p42"/>
            <p:cNvSpPr/>
            <p:nvPr/>
          </p:nvSpPr>
          <p:spPr>
            <a:xfrm>
              <a:off x="5730100" y="2875825"/>
              <a:ext cx="95100" cy="95100"/>
            </a:xfrm>
            <a:custGeom>
              <a:avLst/>
              <a:gdLst/>
              <a:ahLst/>
              <a:cxnLst/>
              <a:rect l="l" t="t" r="r" b="b"/>
              <a:pathLst>
                <a:path w="3804" h="3804" fill="none" extrusionOk="0">
                  <a:moveTo>
                    <a:pt x="3803" y="1"/>
                  </a:moveTo>
                  <a:lnTo>
                    <a:pt x="0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" name="Google Shape;232;p42"/>
            <p:cNvSpPr/>
            <p:nvPr/>
          </p:nvSpPr>
          <p:spPr>
            <a:xfrm>
              <a:off x="5759275" y="3040950"/>
              <a:ext cx="134300" cy="25"/>
            </a:xfrm>
            <a:custGeom>
              <a:avLst/>
              <a:gdLst/>
              <a:ahLst/>
              <a:cxnLst/>
              <a:rect l="l" t="t" r="r" b="b"/>
              <a:pathLst>
                <a:path w="5372" h="1" fill="none" extrusionOk="0">
                  <a:moveTo>
                    <a:pt x="5371" y="1"/>
                  </a:moveTo>
                  <a:lnTo>
                    <a:pt x="1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" name="Google Shape;233;p42"/>
            <p:cNvSpPr/>
            <p:nvPr/>
          </p:nvSpPr>
          <p:spPr>
            <a:xfrm>
              <a:off x="5730100" y="3111000"/>
              <a:ext cx="95100" cy="95925"/>
            </a:xfrm>
            <a:custGeom>
              <a:avLst/>
              <a:gdLst/>
              <a:ahLst/>
              <a:cxnLst/>
              <a:rect l="l" t="t" r="r" b="b"/>
              <a:pathLst>
                <a:path w="3804" h="3837" fill="none" extrusionOk="0">
                  <a:moveTo>
                    <a:pt x="3803" y="3837"/>
                  </a:moveTo>
                  <a:lnTo>
                    <a:pt x="0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" name="Google Shape;234;p42"/>
            <p:cNvSpPr/>
            <p:nvPr/>
          </p:nvSpPr>
          <p:spPr>
            <a:xfrm>
              <a:off x="5660050" y="3140200"/>
              <a:ext cx="25" cy="135100"/>
            </a:xfrm>
            <a:custGeom>
              <a:avLst/>
              <a:gdLst/>
              <a:ahLst/>
              <a:cxnLst/>
              <a:rect l="l" t="t" r="r" b="b"/>
              <a:pathLst>
                <a:path w="1" h="5404" fill="none" extrusionOk="0">
                  <a:moveTo>
                    <a:pt x="0" y="5404"/>
                  </a:moveTo>
                  <a:lnTo>
                    <a:pt x="0" y="0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" name="Google Shape;235;p42"/>
            <p:cNvSpPr/>
            <p:nvPr/>
          </p:nvSpPr>
          <p:spPr>
            <a:xfrm>
              <a:off x="5494100" y="3111000"/>
              <a:ext cx="95925" cy="95925"/>
            </a:xfrm>
            <a:custGeom>
              <a:avLst/>
              <a:gdLst/>
              <a:ahLst/>
              <a:cxnLst/>
              <a:rect l="l" t="t" r="r" b="b"/>
              <a:pathLst>
                <a:path w="3837" h="3837" fill="none" extrusionOk="0">
                  <a:moveTo>
                    <a:pt x="0" y="3837"/>
                  </a:moveTo>
                  <a:lnTo>
                    <a:pt x="3836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" name="Google Shape;236;p42"/>
            <p:cNvSpPr/>
            <p:nvPr/>
          </p:nvSpPr>
          <p:spPr>
            <a:xfrm>
              <a:off x="5425700" y="3040950"/>
              <a:ext cx="135125" cy="25"/>
            </a:xfrm>
            <a:custGeom>
              <a:avLst/>
              <a:gdLst/>
              <a:ahLst/>
              <a:cxnLst/>
              <a:rect l="l" t="t" r="r" b="b"/>
              <a:pathLst>
                <a:path w="5405" h="1" fill="none" extrusionOk="0">
                  <a:moveTo>
                    <a:pt x="1" y="1"/>
                  </a:moveTo>
                  <a:lnTo>
                    <a:pt x="5405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" name="Google Shape;237;p42"/>
            <p:cNvSpPr/>
            <p:nvPr/>
          </p:nvSpPr>
          <p:spPr>
            <a:xfrm>
              <a:off x="5494100" y="2875825"/>
              <a:ext cx="95925" cy="95100"/>
            </a:xfrm>
            <a:custGeom>
              <a:avLst/>
              <a:gdLst/>
              <a:ahLst/>
              <a:cxnLst/>
              <a:rect l="l" t="t" r="r" b="b"/>
              <a:pathLst>
                <a:path w="3837" h="3804" fill="none" extrusionOk="0">
                  <a:moveTo>
                    <a:pt x="0" y="1"/>
                  </a:moveTo>
                  <a:lnTo>
                    <a:pt x="3836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38" name="Google Shape;238;p42"/>
          <p:cNvGrpSpPr/>
          <p:nvPr/>
        </p:nvGrpSpPr>
        <p:grpSpPr>
          <a:xfrm>
            <a:off x="2470195" y="1301098"/>
            <a:ext cx="941973" cy="887961"/>
            <a:chOff x="2743225" y="1301075"/>
            <a:chExt cx="668825" cy="630475"/>
          </a:xfrm>
        </p:grpSpPr>
        <p:grpSp>
          <p:nvGrpSpPr>
            <p:cNvPr id="239" name="Google Shape;239;p42"/>
            <p:cNvGrpSpPr/>
            <p:nvPr/>
          </p:nvGrpSpPr>
          <p:grpSpPr>
            <a:xfrm>
              <a:off x="2743225" y="1301075"/>
              <a:ext cx="668825" cy="630475"/>
              <a:chOff x="4695200" y="1101225"/>
              <a:chExt cx="668825" cy="630475"/>
            </a:xfrm>
          </p:grpSpPr>
          <p:sp>
            <p:nvSpPr>
              <p:cNvPr id="240" name="Google Shape;240;p42"/>
              <p:cNvSpPr/>
              <p:nvPr/>
            </p:nvSpPr>
            <p:spPr>
              <a:xfrm>
                <a:off x="4733550" y="1101225"/>
                <a:ext cx="630475" cy="630475"/>
              </a:xfrm>
              <a:custGeom>
                <a:avLst/>
                <a:gdLst/>
                <a:ahLst/>
                <a:cxnLst/>
                <a:rect l="l" t="t" r="r" b="b"/>
                <a:pathLst>
                  <a:path w="25219" h="25219" extrusionOk="0">
                    <a:moveTo>
                      <a:pt x="12610" y="1"/>
                    </a:moveTo>
                    <a:cubicBezTo>
                      <a:pt x="6572" y="1"/>
                      <a:pt x="1535" y="4204"/>
                      <a:pt x="301" y="9874"/>
                    </a:cubicBezTo>
                    <a:cubicBezTo>
                      <a:pt x="267" y="9874"/>
                      <a:pt x="267" y="9908"/>
                      <a:pt x="267" y="9941"/>
                    </a:cubicBezTo>
                    <a:cubicBezTo>
                      <a:pt x="267" y="10008"/>
                      <a:pt x="234" y="10108"/>
                      <a:pt x="234" y="10175"/>
                    </a:cubicBezTo>
                    <a:cubicBezTo>
                      <a:pt x="201" y="10375"/>
                      <a:pt x="167" y="10542"/>
                      <a:pt x="134" y="10742"/>
                    </a:cubicBezTo>
                    <a:cubicBezTo>
                      <a:pt x="101" y="10808"/>
                      <a:pt x="101" y="10909"/>
                      <a:pt x="101" y="11009"/>
                    </a:cubicBezTo>
                    <a:cubicBezTo>
                      <a:pt x="67" y="11075"/>
                      <a:pt x="67" y="11175"/>
                      <a:pt x="67" y="11275"/>
                    </a:cubicBezTo>
                    <a:cubicBezTo>
                      <a:pt x="34" y="11409"/>
                      <a:pt x="34" y="11576"/>
                      <a:pt x="34" y="11742"/>
                    </a:cubicBezTo>
                    <a:cubicBezTo>
                      <a:pt x="1" y="11909"/>
                      <a:pt x="1" y="12076"/>
                      <a:pt x="1" y="12243"/>
                    </a:cubicBezTo>
                    <a:cubicBezTo>
                      <a:pt x="1" y="12376"/>
                      <a:pt x="1" y="12476"/>
                      <a:pt x="1" y="12610"/>
                    </a:cubicBezTo>
                    <a:cubicBezTo>
                      <a:pt x="1" y="12743"/>
                      <a:pt x="1" y="12910"/>
                      <a:pt x="1" y="13043"/>
                    </a:cubicBezTo>
                    <a:cubicBezTo>
                      <a:pt x="1" y="13110"/>
                      <a:pt x="1" y="13177"/>
                      <a:pt x="1" y="13244"/>
                    </a:cubicBezTo>
                    <a:cubicBezTo>
                      <a:pt x="1" y="13277"/>
                      <a:pt x="1" y="13277"/>
                      <a:pt x="1" y="13310"/>
                    </a:cubicBezTo>
                    <a:cubicBezTo>
                      <a:pt x="34" y="13444"/>
                      <a:pt x="34" y="13544"/>
                      <a:pt x="34" y="13677"/>
                    </a:cubicBezTo>
                    <a:lnTo>
                      <a:pt x="34" y="13711"/>
                    </a:lnTo>
                    <a:cubicBezTo>
                      <a:pt x="67" y="13877"/>
                      <a:pt x="67" y="14044"/>
                      <a:pt x="101" y="14211"/>
                    </a:cubicBezTo>
                    <a:cubicBezTo>
                      <a:pt x="101" y="14211"/>
                      <a:pt x="101" y="14211"/>
                      <a:pt x="101" y="14244"/>
                    </a:cubicBezTo>
                    <a:cubicBezTo>
                      <a:pt x="101" y="14378"/>
                      <a:pt x="134" y="14544"/>
                      <a:pt x="167" y="14678"/>
                    </a:cubicBezTo>
                    <a:cubicBezTo>
                      <a:pt x="167" y="14711"/>
                      <a:pt x="167" y="14778"/>
                      <a:pt x="201" y="14845"/>
                    </a:cubicBezTo>
                    <a:cubicBezTo>
                      <a:pt x="201" y="15011"/>
                      <a:pt x="234" y="15145"/>
                      <a:pt x="267" y="15278"/>
                    </a:cubicBezTo>
                    <a:cubicBezTo>
                      <a:pt x="301" y="15445"/>
                      <a:pt x="367" y="15645"/>
                      <a:pt x="401" y="15812"/>
                    </a:cubicBezTo>
                    <a:cubicBezTo>
                      <a:pt x="501" y="16146"/>
                      <a:pt x="601" y="16479"/>
                      <a:pt x="701" y="16813"/>
                    </a:cubicBezTo>
                    <a:cubicBezTo>
                      <a:pt x="1668" y="19481"/>
                      <a:pt x="3470" y="21750"/>
                      <a:pt x="5838" y="23251"/>
                    </a:cubicBezTo>
                    <a:cubicBezTo>
                      <a:pt x="6939" y="23951"/>
                      <a:pt x="8140" y="24485"/>
                      <a:pt x="9441" y="24818"/>
                    </a:cubicBezTo>
                    <a:cubicBezTo>
                      <a:pt x="9707" y="24885"/>
                      <a:pt x="9974" y="24952"/>
                      <a:pt x="10241" y="24985"/>
                    </a:cubicBezTo>
                    <a:cubicBezTo>
                      <a:pt x="10408" y="25019"/>
                      <a:pt x="10541" y="25052"/>
                      <a:pt x="10675" y="25085"/>
                    </a:cubicBezTo>
                    <a:cubicBezTo>
                      <a:pt x="10775" y="25085"/>
                      <a:pt x="10908" y="25119"/>
                      <a:pt x="11008" y="25119"/>
                    </a:cubicBezTo>
                    <a:cubicBezTo>
                      <a:pt x="11075" y="25119"/>
                      <a:pt x="11175" y="25119"/>
                      <a:pt x="11242" y="25152"/>
                    </a:cubicBezTo>
                    <a:cubicBezTo>
                      <a:pt x="11375" y="25152"/>
                      <a:pt x="11509" y="25185"/>
                      <a:pt x="11642" y="25185"/>
                    </a:cubicBezTo>
                    <a:lnTo>
                      <a:pt x="11942" y="25185"/>
                    </a:lnTo>
                    <a:cubicBezTo>
                      <a:pt x="12042" y="25219"/>
                      <a:pt x="12143" y="25219"/>
                      <a:pt x="12243" y="25219"/>
                    </a:cubicBezTo>
                    <a:lnTo>
                      <a:pt x="12610" y="25219"/>
                    </a:lnTo>
                    <a:cubicBezTo>
                      <a:pt x="19581" y="25219"/>
                      <a:pt x="25219" y="19581"/>
                      <a:pt x="25219" y="12610"/>
                    </a:cubicBezTo>
                    <a:cubicBezTo>
                      <a:pt x="25219" y="12476"/>
                      <a:pt x="25219" y="12376"/>
                      <a:pt x="25219" y="12243"/>
                    </a:cubicBezTo>
                    <a:cubicBezTo>
                      <a:pt x="25219" y="12076"/>
                      <a:pt x="25185" y="11909"/>
                      <a:pt x="25185" y="11742"/>
                    </a:cubicBezTo>
                    <a:cubicBezTo>
                      <a:pt x="25185" y="11576"/>
                      <a:pt x="25152" y="11409"/>
                      <a:pt x="25152" y="11275"/>
                    </a:cubicBezTo>
                    <a:cubicBezTo>
                      <a:pt x="25152" y="11175"/>
                      <a:pt x="25118" y="11075"/>
                      <a:pt x="25118" y="11009"/>
                    </a:cubicBezTo>
                    <a:cubicBezTo>
                      <a:pt x="25118" y="10909"/>
                      <a:pt x="25085" y="10808"/>
                      <a:pt x="25085" y="10742"/>
                    </a:cubicBezTo>
                    <a:cubicBezTo>
                      <a:pt x="25052" y="10542"/>
                      <a:pt x="25018" y="10375"/>
                      <a:pt x="24985" y="10175"/>
                    </a:cubicBezTo>
                    <a:cubicBezTo>
                      <a:pt x="24985" y="10108"/>
                      <a:pt x="24952" y="10008"/>
                      <a:pt x="24918" y="9941"/>
                    </a:cubicBezTo>
                    <a:cubicBezTo>
                      <a:pt x="24918" y="9908"/>
                      <a:pt x="24918" y="9874"/>
                      <a:pt x="24918" y="9874"/>
                    </a:cubicBezTo>
                    <a:cubicBezTo>
                      <a:pt x="23651" y="4204"/>
                      <a:pt x="18614" y="1"/>
                      <a:pt x="12610" y="1"/>
                    </a:cubicBezTo>
                    <a:close/>
                  </a:path>
                </a:pathLst>
              </a:custGeom>
              <a:solidFill>
                <a:srgbClr val="F24E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1" name="Google Shape;241;p42"/>
              <p:cNvSpPr/>
              <p:nvPr/>
            </p:nvSpPr>
            <p:spPr>
              <a:xfrm>
                <a:off x="4695200" y="1348075"/>
                <a:ext cx="668825" cy="383625"/>
              </a:xfrm>
              <a:custGeom>
                <a:avLst/>
                <a:gdLst/>
                <a:ahLst/>
                <a:cxnLst/>
                <a:rect l="l" t="t" r="r" b="b"/>
                <a:pathLst>
                  <a:path w="26753" h="15345" extrusionOk="0">
                    <a:moveTo>
                      <a:pt x="1835" y="0"/>
                    </a:moveTo>
                    <a:cubicBezTo>
                      <a:pt x="1801" y="0"/>
                      <a:pt x="1801" y="34"/>
                      <a:pt x="1801" y="67"/>
                    </a:cubicBezTo>
                    <a:cubicBezTo>
                      <a:pt x="1801" y="134"/>
                      <a:pt x="1768" y="234"/>
                      <a:pt x="1768" y="301"/>
                    </a:cubicBezTo>
                    <a:cubicBezTo>
                      <a:pt x="1735" y="501"/>
                      <a:pt x="1701" y="668"/>
                      <a:pt x="1668" y="868"/>
                    </a:cubicBezTo>
                    <a:cubicBezTo>
                      <a:pt x="1635" y="934"/>
                      <a:pt x="1635" y="1035"/>
                      <a:pt x="1635" y="1135"/>
                    </a:cubicBezTo>
                    <a:cubicBezTo>
                      <a:pt x="1601" y="1201"/>
                      <a:pt x="1601" y="1301"/>
                      <a:pt x="1601" y="1401"/>
                    </a:cubicBezTo>
                    <a:cubicBezTo>
                      <a:pt x="1568" y="1535"/>
                      <a:pt x="1568" y="1702"/>
                      <a:pt x="1568" y="1868"/>
                    </a:cubicBezTo>
                    <a:cubicBezTo>
                      <a:pt x="1535" y="2035"/>
                      <a:pt x="1535" y="2202"/>
                      <a:pt x="1535" y="2369"/>
                    </a:cubicBezTo>
                    <a:cubicBezTo>
                      <a:pt x="1535" y="2502"/>
                      <a:pt x="1535" y="2602"/>
                      <a:pt x="1535" y="2736"/>
                    </a:cubicBezTo>
                    <a:cubicBezTo>
                      <a:pt x="1535" y="2869"/>
                      <a:pt x="1535" y="3036"/>
                      <a:pt x="1535" y="3169"/>
                    </a:cubicBezTo>
                    <a:cubicBezTo>
                      <a:pt x="1535" y="3236"/>
                      <a:pt x="1535" y="3303"/>
                      <a:pt x="1535" y="3370"/>
                    </a:cubicBezTo>
                    <a:cubicBezTo>
                      <a:pt x="1535" y="3403"/>
                      <a:pt x="1535" y="3403"/>
                      <a:pt x="1535" y="3436"/>
                    </a:cubicBezTo>
                    <a:cubicBezTo>
                      <a:pt x="1568" y="3570"/>
                      <a:pt x="1568" y="3670"/>
                      <a:pt x="1568" y="3803"/>
                    </a:cubicBezTo>
                    <a:lnTo>
                      <a:pt x="1568" y="3837"/>
                    </a:lnTo>
                    <a:cubicBezTo>
                      <a:pt x="1601" y="4003"/>
                      <a:pt x="1601" y="4170"/>
                      <a:pt x="1635" y="4337"/>
                    </a:cubicBezTo>
                    <a:cubicBezTo>
                      <a:pt x="1635" y="4337"/>
                      <a:pt x="1635" y="4337"/>
                      <a:pt x="1635" y="4370"/>
                    </a:cubicBezTo>
                    <a:cubicBezTo>
                      <a:pt x="1635" y="4504"/>
                      <a:pt x="1668" y="4670"/>
                      <a:pt x="1701" y="4804"/>
                    </a:cubicBezTo>
                    <a:cubicBezTo>
                      <a:pt x="1701" y="4837"/>
                      <a:pt x="1701" y="4904"/>
                      <a:pt x="1735" y="4971"/>
                    </a:cubicBezTo>
                    <a:cubicBezTo>
                      <a:pt x="1735" y="5137"/>
                      <a:pt x="1768" y="5271"/>
                      <a:pt x="1801" y="5404"/>
                    </a:cubicBezTo>
                    <a:cubicBezTo>
                      <a:pt x="1835" y="5571"/>
                      <a:pt x="1901" y="5771"/>
                      <a:pt x="1935" y="5938"/>
                    </a:cubicBezTo>
                    <a:cubicBezTo>
                      <a:pt x="2035" y="6272"/>
                      <a:pt x="2135" y="6605"/>
                      <a:pt x="2235" y="6939"/>
                    </a:cubicBezTo>
                    <a:lnTo>
                      <a:pt x="0" y="15345"/>
                    </a:lnTo>
                    <a:lnTo>
                      <a:pt x="7372" y="13377"/>
                    </a:lnTo>
                    <a:cubicBezTo>
                      <a:pt x="8473" y="14077"/>
                      <a:pt x="9674" y="14611"/>
                      <a:pt x="10975" y="14944"/>
                    </a:cubicBezTo>
                    <a:cubicBezTo>
                      <a:pt x="11241" y="15011"/>
                      <a:pt x="11508" y="15078"/>
                      <a:pt x="11775" y="15111"/>
                    </a:cubicBezTo>
                    <a:cubicBezTo>
                      <a:pt x="11942" y="15145"/>
                      <a:pt x="12075" y="15178"/>
                      <a:pt x="12209" y="15211"/>
                    </a:cubicBezTo>
                    <a:cubicBezTo>
                      <a:pt x="12309" y="15211"/>
                      <a:pt x="12442" y="15245"/>
                      <a:pt x="12542" y="15245"/>
                    </a:cubicBezTo>
                    <a:cubicBezTo>
                      <a:pt x="12609" y="15245"/>
                      <a:pt x="12709" y="15245"/>
                      <a:pt x="12776" y="15278"/>
                    </a:cubicBezTo>
                    <a:cubicBezTo>
                      <a:pt x="12909" y="15278"/>
                      <a:pt x="13043" y="15311"/>
                      <a:pt x="13176" y="15311"/>
                    </a:cubicBezTo>
                    <a:lnTo>
                      <a:pt x="13476" y="15311"/>
                    </a:lnTo>
                    <a:cubicBezTo>
                      <a:pt x="13576" y="15345"/>
                      <a:pt x="13677" y="15345"/>
                      <a:pt x="13777" y="15345"/>
                    </a:cubicBezTo>
                    <a:lnTo>
                      <a:pt x="14144" y="15345"/>
                    </a:lnTo>
                    <a:cubicBezTo>
                      <a:pt x="21115" y="15345"/>
                      <a:pt x="26753" y="9707"/>
                      <a:pt x="26753" y="2736"/>
                    </a:cubicBezTo>
                    <a:cubicBezTo>
                      <a:pt x="26753" y="2602"/>
                      <a:pt x="26753" y="2502"/>
                      <a:pt x="26753" y="2369"/>
                    </a:cubicBezTo>
                    <a:cubicBezTo>
                      <a:pt x="26753" y="2202"/>
                      <a:pt x="26719" y="2035"/>
                      <a:pt x="26719" y="1868"/>
                    </a:cubicBezTo>
                    <a:cubicBezTo>
                      <a:pt x="26719" y="1702"/>
                      <a:pt x="26686" y="1535"/>
                      <a:pt x="26686" y="1401"/>
                    </a:cubicBezTo>
                    <a:cubicBezTo>
                      <a:pt x="26686" y="1301"/>
                      <a:pt x="26652" y="1201"/>
                      <a:pt x="26652" y="1135"/>
                    </a:cubicBezTo>
                    <a:cubicBezTo>
                      <a:pt x="26652" y="1035"/>
                      <a:pt x="26619" y="934"/>
                      <a:pt x="26619" y="868"/>
                    </a:cubicBezTo>
                    <a:cubicBezTo>
                      <a:pt x="26586" y="668"/>
                      <a:pt x="26552" y="501"/>
                      <a:pt x="26519" y="301"/>
                    </a:cubicBezTo>
                    <a:cubicBezTo>
                      <a:pt x="26519" y="234"/>
                      <a:pt x="26486" y="134"/>
                      <a:pt x="26452" y="67"/>
                    </a:cubicBezTo>
                    <a:cubicBezTo>
                      <a:pt x="26452" y="34"/>
                      <a:pt x="26452" y="0"/>
                      <a:pt x="26452" y="0"/>
                    </a:cubicBezTo>
                    <a:cubicBezTo>
                      <a:pt x="25185" y="5638"/>
                      <a:pt x="20148" y="9874"/>
                      <a:pt x="14144" y="9874"/>
                    </a:cubicBezTo>
                    <a:cubicBezTo>
                      <a:pt x="8106" y="9874"/>
                      <a:pt x="3069" y="5638"/>
                      <a:pt x="1835" y="0"/>
                    </a:cubicBezTo>
                    <a:close/>
                  </a:path>
                </a:pathLst>
              </a:custGeom>
              <a:solidFill>
                <a:srgbClr val="F24E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42" name="Google Shape;242;p42"/>
            <p:cNvSpPr/>
            <p:nvPr/>
          </p:nvSpPr>
          <p:spPr>
            <a:xfrm>
              <a:off x="2868016" y="1404475"/>
              <a:ext cx="437294" cy="423678"/>
            </a:xfrm>
            <a:custGeom>
              <a:avLst/>
              <a:gdLst/>
              <a:ahLst/>
              <a:cxnLst/>
              <a:rect l="l" t="t" r="r" b="b"/>
              <a:pathLst>
                <a:path w="9170" h="8884" extrusionOk="0">
                  <a:moveTo>
                    <a:pt x="4930" y="524"/>
                  </a:moveTo>
                  <a:lnTo>
                    <a:pt x="3549" y="2930"/>
                  </a:lnTo>
                  <a:lnTo>
                    <a:pt x="3406" y="2239"/>
                  </a:lnTo>
                  <a:lnTo>
                    <a:pt x="2835" y="2430"/>
                  </a:lnTo>
                  <a:lnTo>
                    <a:pt x="2835" y="2430"/>
                  </a:lnTo>
                  <a:lnTo>
                    <a:pt x="3930" y="524"/>
                  </a:lnTo>
                  <a:close/>
                  <a:moveTo>
                    <a:pt x="5383" y="810"/>
                  </a:moveTo>
                  <a:lnTo>
                    <a:pt x="6693" y="3049"/>
                  </a:lnTo>
                  <a:lnTo>
                    <a:pt x="7217" y="2739"/>
                  </a:lnTo>
                  <a:lnTo>
                    <a:pt x="6931" y="4239"/>
                  </a:lnTo>
                  <a:lnTo>
                    <a:pt x="5478" y="3763"/>
                  </a:lnTo>
                  <a:lnTo>
                    <a:pt x="5931" y="3477"/>
                  </a:lnTo>
                  <a:lnTo>
                    <a:pt x="4883" y="1667"/>
                  </a:lnTo>
                  <a:lnTo>
                    <a:pt x="5383" y="810"/>
                  </a:lnTo>
                  <a:close/>
                  <a:moveTo>
                    <a:pt x="3001" y="2930"/>
                  </a:moveTo>
                  <a:lnTo>
                    <a:pt x="3287" y="4430"/>
                  </a:lnTo>
                  <a:lnTo>
                    <a:pt x="2811" y="4168"/>
                  </a:lnTo>
                  <a:lnTo>
                    <a:pt x="1787" y="5978"/>
                  </a:lnTo>
                  <a:lnTo>
                    <a:pt x="763" y="5978"/>
                  </a:lnTo>
                  <a:lnTo>
                    <a:pt x="2073" y="3739"/>
                  </a:lnTo>
                  <a:lnTo>
                    <a:pt x="1549" y="3430"/>
                  </a:lnTo>
                  <a:lnTo>
                    <a:pt x="3001" y="2930"/>
                  </a:lnTo>
                  <a:close/>
                  <a:moveTo>
                    <a:pt x="4573" y="2215"/>
                  </a:moveTo>
                  <a:lnTo>
                    <a:pt x="5192" y="3287"/>
                  </a:lnTo>
                  <a:lnTo>
                    <a:pt x="4573" y="3644"/>
                  </a:lnTo>
                  <a:lnTo>
                    <a:pt x="4621" y="4025"/>
                  </a:lnTo>
                  <a:lnTo>
                    <a:pt x="5883" y="4454"/>
                  </a:lnTo>
                  <a:lnTo>
                    <a:pt x="6764" y="5978"/>
                  </a:lnTo>
                  <a:lnTo>
                    <a:pt x="5502" y="5978"/>
                  </a:lnTo>
                  <a:lnTo>
                    <a:pt x="5502" y="5263"/>
                  </a:lnTo>
                  <a:lnTo>
                    <a:pt x="5169" y="5097"/>
                  </a:lnTo>
                  <a:lnTo>
                    <a:pt x="4168" y="5978"/>
                  </a:lnTo>
                  <a:lnTo>
                    <a:pt x="2406" y="5978"/>
                  </a:lnTo>
                  <a:lnTo>
                    <a:pt x="3025" y="4906"/>
                  </a:lnTo>
                  <a:lnTo>
                    <a:pt x="3644" y="5263"/>
                  </a:lnTo>
                  <a:lnTo>
                    <a:pt x="3954" y="5049"/>
                  </a:lnTo>
                  <a:lnTo>
                    <a:pt x="3692" y="3739"/>
                  </a:lnTo>
                  <a:lnTo>
                    <a:pt x="4573" y="2215"/>
                  </a:lnTo>
                  <a:close/>
                  <a:moveTo>
                    <a:pt x="7455" y="4358"/>
                  </a:moveTo>
                  <a:lnTo>
                    <a:pt x="8526" y="6264"/>
                  </a:lnTo>
                  <a:lnTo>
                    <a:pt x="8026" y="7121"/>
                  </a:lnTo>
                  <a:lnTo>
                    <a:pt x="6645" y="4716"/>
                  </a:lnTo>
                  <a:lnTo>
                    <a:pt x="7336" y="4954"/>
                  </a:lnTo>
                  <a:lnTo>
                    <a:pt x="7455" y="4358"/>
                  </a:lnTo>
                  <a:close/>
                  <a:moveTo>
                    <a:pt x="3549" y="6526"/>
                  </a:moveTo>
                  <a:lnTo>
                    <a:pt x="3001" y="7002"/>
                  </a:lnTo>
                  <a:lnTo>
                    <a:pt x="3454" y="7383"/>
                  </a:lnTo>
                  <a:lnTo>
                    <a:pt x="1263" y="7383"/>
                  </a:lnTo>
                  <a:lnTo>
                    <a:pt x="763" y="6526"/>
                  </a:lnTo>
                  <a:close/>
                  <a:moveTo>
                    <a:pt x="4978" y="5978"/>
                  </a:moveTo>
                  <a:lnTo>
                    <a:pt x="4978" y="6526"/>
                  </a:lnTo>
                  <a:lnTo>
                    <a:pt x="7074" y="6526"/>
                  </a:lnTo>
                  <a:lnTo>
                    <a:pt x="7574" y="7383"/>
                  </a:lnTo>
                  <a:lnTo>
                    <a:pt x="4978" y="7383"/>
                  </a:lnTo>
                  <a:lnTo>
                    <a:pt x="4978" y="8002"/>
                  </a:lnTo>
                  <a:lnTo>
                    <a:pt x="3811" y="7002"/>
                  </a:lnTo>
                  <a:lnTo>
                    <a:pt x="4978" y="5978"/>
                  </a:lnTo>
                  <a:close/>
                  <a:moveTo>
                    <a:pt x="3621" y="0"/>
                  </a:moveTo>
                  <a:lnTo>
                    <a:pt x="2049" y="2691"/>
                  </a:lnTo>
                  <a:lnTo>
                    <a:pt x="691" y="3168"/>
                  </a:lnTo>
                  <a:lnTo>
                    <a:pt x="644" y="3525"/>
                  </a:lnTo>
                  <a:lnTo>
                    <a:pt x="1334" y="3930"/>
                  </a:lnTo>
                  <a:lnTo>
                    <a:pt x="1" y="6264"/>
                  </a:lnTo>
                  <a:lnTo>
                    <a:pt x="953" y="7931"/>
                  </a:lnTo>
                  <a:lnTo>
                    <a:pt x="4073" y="7931"/>
                  </a:lnTo>
                  <a:lnTo>
                    <a:pt x="5169" y="8883"/>
                  </a:lnTo>
                  <a:lnTo>
                    <a:pt x="5502" y="8717"/>
                  </a:lnTo>
                  <a:lnTo>
                    <a:pt x="5502" y="7931"/>
                  </a:lnTo>
                  <a:lnTo>
                    <a:pt x="8193" y="7931"/>
                  </a:lnTo>
                  <a:lnTo>
                    <a:pt x="9169" y="6264"/>
                  </a:lnTo>
                  <a:lnTo>
                    <a:pt x="7598" y="3573"/>
                  </a:lnTo>
                  <a:lnTo>
                    <a:pt x="7883" y="2144"/>
                  </a:lnTo>
                  <a:lnTo>
                    <a:pt x="7574" y="1929"/>
                  </a:lnTo>
                  <a:lnTo>
                    <a:pt x="6883" y="2310"/>
                  </a:lnTo>
                  <a:lnTo>
                    <a:pt x="55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3" name="Google Shape;243;p42"/>
          <p:cNvGrpSpPr/>
          <p:nvPr/>
        </p:nvGrpSpPr>
        <p:grpSpPr>
          <a:xfrm>
            <a:off x="-4198" y="1362949"/>
            <a:ext cx="4496342" cy="3851051"/>
            <a:chOff x="1853150" y="1274700"/>
            <a:chExt cx="4030425" cy="3452000"/>
          </a:xfrm>
        </p:grpSpPr>
        <p:sp>
          <p:nvSpPr>
            <p:cNvPr id="244" name="Google Shape;244;p42"/>
            <p:cNvSpPr/>
            <p:nvPr/>
          </p:nvSpPr>
          <p:spPr>
            <a:xfrm>
              <a:off x="2746300" y="2714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030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42"/>
            <p:cNvSpPr/>
            <p:nvPr/>
          </p:nvSpPr>
          <p:spPr>
            <a:xfrm>
              <a:off x="2366850" y="1435575"/>
              <a:ext cx="1338500" cy="924925"/>
            </a:xfrm>
            <a:custGeom>
              <a:avLst/>
              <a:gdLst/>
              <a:ahLst/>
              <a:cxnLst/>
              <a:rect l="l" t="t" r="r" b="b"/>
              <a:pathLst>
                <a:path w="53540" h="36997" extrusionOk="0">
                  <a:moveTo>
                    <a:pt x="25798" y="1"/>
                  </a:moveTo>
                  <a:cubicBezTo>
                    <a:pt x="23201" y="1"/>
                    <a:pt x="19555" y="730"/>
                    <a:pt x="16279" y="4006"/>
                  </a:cubicBezTo>
                  <a:cubicBezTo>
                    <a:pt x="15345" y="4940"/>
                    <a:pt x="1" y="15647"/>
                    <a:pt x="21483" y="36996"/>
                  </a:cubicBezTo>
                  <a:lnTo>
                    <a:pt x="48536" y="25154"/>
                  </a:lnTo>
                  <a:cubicBezTo>
                    <a:pt x="53539" y="15147"/>
                    <a:pt x="48035" y="11511"/>
                    <a:pt x="46334" y="9443"/>
                  </a:cubicBezTo>
                  <a:cubicBezTo>
                    <a:pt x="42635" y="4384"/>
                    <a:pt x="35458" y="434"/>
                    <a:pt x="30146" y="434"/>
                  </a:cubicBezTo>
                  <a:cubicBezTo>
                    <a:pt x="29854" y="434"/>
                    <a:pt x="29568" y="446"/>
                    <a:pt x="29289" y="470"/>
                  </a:cubicBezTo>
                  <a:cubicBezTo>
                    <a:pt x="29289" y="470"/>
                    <a:pt x="27881" y="1"/>
                    <a:pt x="257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" name="Google Shape;246;p42"/>
            <p:cNvSpPr/>
            <p:nvPr/>
          </p:nvSpPr>
          <p:spPr>
            <a:xfrm>
              <a:off x="2456100" y="1312500"/>
              <a:ext cx="453675" cy="376600"/>
            </a:xfrm>
            <a:custGeom>
              <a:avLst/>
              <a:gdLst/>
              <a:ahLst/>
              <a:cxnLst/>
              <a:rect l="l" t="t" r="r" b="b"/>
              <a:pathLst>
                <a:path w="18147" h="15064" extrusionOk="0">
                  <a:moveTo>
                    <a:pt x="13892" y="0"/>
                  </a:moveTo>
                  <a:cubicBezTo>
                    <a:pt x="13586" y="0"/>
                    <a:pt x="13249" y="59"/>
                    <a:pt x="12876" y="189"/>
                  </a:cubicBezTo>
                  <a:cubicBezTo>
                    <a:pt x="12009" y="489"/>
                    <a:pt x="11275" y="1190"/>
                    <a:pt x="10808" y="2024"/>
                  </a:cubicBezTo>
                  <a:cubicBezTo>
                    <a:pt x="10430" y="2677"/>
                    <a:pt x="10072" y="2913"/>
                    <a:pt x="9707" y="2913"/>
                  </a:cubicBezTo>
                  <a:cubicBezTo>
                    <a:pt x="9011" y="2913"/>
                    <a:pt x="8292" y="2050"/>
                    <a:pt x="7372" y="1590"/>
                  </a:cubicBezTo>
                  <a:cubicBezTo>
                    <a:pt x="6953" y="1377"/>
                    <a:pt x="6518" y="1283"/>
                    <a:pt x="6079" y="1283"/>
                  </a:cubicBezTo>
                  <a:cubicBezTo>
                    <a:pt x="4662" y="1283"/>
                    <a:pt x="3204" y="2256"/>
                    <a:pt x="2135" y="3325"/>
                  </a:cubicBezTo>
                  <a:cubicBezTo>
                    <a:pt x="1435" y="4059"/>
                    <a:pt x="767" y="4893"/>
                    <a:pt x="501" y="5893"/>
                  </a:cubicBezTo>
                  <a:cubicBezTo>
                    <a:pt x="0" y="7861"/>
                    <a:pt x="1168" y="9829"/>
                    <a:pt x="2268" y="11497"/>
                  </a:cubicBezTo>
                  <a:cubicBezTo>
                    <a:pt x="3202" y="12932"/>
                    <a:pt x="4303" y="14466"/>
                    <a:pt x="5938" y="14933"/>
                  </a:cubicBezTo>
                  <a:cubicBezTo>
                    <a:pt x="6285" y="15024"/>
                    <a:pt x="6639" y="15063"/>
                    <a:pt x="6997" y="15063"/>
                  </a:cubicBezTo>
                  <a:cubicBezTo>
                    <a:pt x="7947" y="15063"/>
                    <a:pt x="8920" y="14790"/>
                    <a:pt x="9841" y="14499"/>
                  </a:cubicBezTo>
                  <a:cubicBezTo>
                    <a:pt x="10975" y="14166"/>
                    <a:pt x="12109" y="13832"/>
                    <a:pt x="13076" y="13165"/>
                  </a:cubicBezTo>
                  <a:cubicBezTo>
                    <a:pt x="14044" y="12531"/>
                    <a:pt x="14877" y="11531"/>
                    <a:pt x="14978" y="10363"/>
                  </a:cubicBezTo>
                  <a:lnTo>
                    <a:pt x="15445" y="9162"/>
                  </a:lnTo>
                  <a:cubicBezTo>
                    <a:pt x="17813" y="8562"/>
                    <a:pt x="18146" y="6194"/>
                    <a:pt x="17313" y="4326"/>
                  </a:cubicBezTo>
                  <a:cubicBezTo>
                    <a:pt x="16587" y="2642"/>
                    <a:pt x="15937" y="0"/>
                    <a:pt x="138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" name="Google Shape;247;p42"/>
            <p:cNvSpPr/>
            <p:nvPr/>
          </p:nvSpPr>
          <p:spPr>
            <a:xfrm>
              <a:off x="3206625" y="1321800"/>
              <a:ext cx="328600" cy="286725"/>
            </a:xfrm>
            <a:custGeom>
              <a:avLst/>
              <a:gdLst/>
              <a:ahLst/>
              <a:cxnLst/>
              <a:rect l="l" t="t" r="r" b="b"/>
              <a:pathLst>
                <a:path w="13144" h="11469" extrusionOk="0">
                  <a:moveTo>
                    <a:pt x="5147" y="0"/>
                  </a:moveTo>
                  <a:cubicBezTo>
                    <a:pt x="4420" y="0"/>
                    <a:pt x="3709" y="121"/>
                    <a:pt x="3069" y="484"/>
                  </a:cubicBezTo>
                  <a:cubicBezTo>
                    <a:pt x="1235" y="1585"/>
                    <a:pt x="1035" y="4154"/>
                    <a:pt x="1" y="6055"/>
                  </a:cubicBezTo>
                  <a:lnTo>
                    <a:pt x="4971" y="9424"/>
                  </a:lnTo>
                  <a:cubicBezTo>
                    <a:pt x="5738" y="9991"/>
                    <a:pt x="6105" y="11125"/>
                    <a:pt x="7039" y="11392"/>
                  </a:cubicBezTo>
                  <a:cubicBezTo>
                    <a:pt x="7208" y="11445"/>
                    <a:pt x="7376" y="11468"/>
                    <a:pt x="7544" y="11468"/>
                  </a:cubicBezTo>
                  <a:cubicBezTo>
                    <a:pt x="8008" y="11468"/>
                    <a:pt x="8466" y="11297"/>
                    <a:pt x="8907" y="11125"/>
                  </a:cubicBezTo>
                  <a:cubicBezTo>
                    <a:pt x="10375" y="10525"/>
                    <a:pt x="11976" y="9791"/>
                    <a:pt x="12643" y="8357"/>
                  </a:cubicBezTo>
                  <a:cubicBezTo>
                    <a:pt x="13143" y="7223"/>
                    <a:pt x="12977" y="5922"/>
                    <a:pt x="12710" y="4721"/>
                  </a:cubicBezTo>
                  <a:cubicBezTo>
                    <a:pt x="12510" y="3787"/>
                    <a:pt x="12243" y="2853"/>
                    <a:pt x="11676" y="2119"/>
                  </a:cubicBezTo>
                  <a:cubicBezTo>
                    <a:pt x="10642" y="818"/>
                    <a:pt x="8840" y="484"/>
                    <a:pt x="7172" y="218"/>
                  </a:cubicBezTo>
                  <a:cubicBezTo>
                    <a:pt x="6513" y="105"/>
                    <a:pt x="5823" y="0"/>
                    <a:pt x="5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42"/>
            <p:cNvSpPr/>
            <p:nvPr/>
          </p:nvSpPr>
          <p:spPr>
            <a:xfrm>
              <a:off x="2649575" y="1659550"/>
              <a:ext cx="963200" cy="1561425"/>
            </a:xfrm>
            <a:custGeom>
              <a:avLst/>
              <a:gdLst/>
              <a:ahLst/>
              <a:cxnLst/>
              <a:rect l="l" t="t" r="r" b="b"/>
              <a:pathLst>
                <a:path w="38528" h="62457" extrusionOk="0">
                  <a:moveTo>
                    <a:pt x="23618" y="1"/>
                  </a:moveTo>
                  <a:cubicBezTo>
                    <a:pt x="20400" y="1"/>
                    <a:pt x="15282" y="1896"/>
                    <a:pt x="11041" y="14294"/>
                  </a:cubicBezTo>
                  <a:cubicBezTo>
                    <a:pt x="10936" y="14556"/>
                    <a:pt x="10687" y="14736"/>
                    <a:pt x="10439" y="14736"/>
                  </a:cubicBezTo>
                  <a:cubicBezTo>
                    <a:pt x="10372" y="14736"/>
                    <a:pt x="10305" y="14723"/>
                    <a:pt x="10241" y="14694"/>
                  </a:cubicBezTo>
                  <a:cubicBezTo>
                    <a:pt x="9576" y="14441"/>
                    <a:pt x="8620" y="14023"/>
                    <a:pt x="7613" y="14023"/>
                  </a:cubicBezTo>
                  <a:cubicBezTo>
                    <a:pt x="6495" y="14023"/>
                    <a:pt x="5315" y="14538"/>
                    <a:pt x="4403" y="16362"/>
                  </a:cubicBezTo>
                  <a:cubicBezTo>
                    <a:pt x="3536" y="18130"/>
                    <a:pt x="4236" y="20332"/>
                    <a:pt x="5671" y="21266"/>
                  </a:cubicBezTo>
                  <a:cubicBezTo>
                    <a:pt x="6690" y="21895"/>
                    <a:pt x="8194" y="22525"/>
                    <a:pt x="9142" y="22525"/>
                  </a:cubicBezTo>
                  <a:cubicBezTo>
                    <a:pt x="9249" y="22525"/>
                    <a:pt x="9349" y="22517"/>
                    <a:pt x="9440" y="22500"/>
                  </a:cubicBezTo>
                  <a:lnTo>
                    <a:pt x="9440" y="22500"/>
                  </a:lnTo>
                  <a:cubicBezTo>
                    <a:pt x="10207" y="24334"/>
                    <a:pt x="8973" y="37477"/>
                    <a:pt x="7939" y="38545"/>
                  </a:cubicBezTo>
                  <a:cubicBezTo>
                    <a:pt x="1727" y="44822"/>
                    <a:pt x="96" y="44916"/>
                    <a:pt x="4" y="44916"/>
                  </a:cubicBezTo>
                  <a:cubicBezTo>
                    <a:pt x="1" y="44916"/>
                    <a:pt x="0" y="44916"/>
                    <a:pt x="0" y="44916"/>
                  </a:cubicBezTo>
                  <a:lnTo>
                    <a:pt x="0" y="44916"/>
                  </a:lnTo>
                  <a:cubicBezTo>
                    <a:pt x="0" y="44916"/>
                    <a:pt x="11186" y="62456"/>
                    <a:pt x="18011" y="62456"/>
                  </a:cubicBezTo>
                  <a:cubicBezTo>
                    <a:pt x="20876" y="62456"/>
                    <a:pt x="22972" y="59365"/>
                    <a:pt x="23150" y="50587"/>
                  </a:cubicBezTo>
                  <a:cubicBezTo>
                    <a:pt x="23150" y="50587"/>
                    <a:pt x="26080" y="32907"/>
                    <a:pt x="26252" y="32907"/>
                  </a:cubicBezTo>
                  <a:cubicBezTo>
                    <a:pt x="26252" y="32907"/>
                    <a:pt x="26252" y="32907"/>
                    <a:pt x="26252" y="32907"/>
                  </a:cubicBezTo>
                  <a:cubicBezTo>
                    <a:pt x="26539" y="32957"/>
                    <a:pt x="26936" y="33002"/>
                    <a:pt x="27411" y="33002"/>
                  </a:cubicBezTo>
                  <a:cubicBezTo>
                    <a:pt x="30412" y="33002"/>
                    <a:pt x="36514" y="31223"/>
                    <a:pt x="37493" y="17830"/>
                  </a:cubicBezTo>
                  <a:cubicBezTo>
                    <a:pt x="38528" y="3453"/>
                    <a:pt x="28687" y="818"/>
                    <a:pt x="26119" y="317"/>
                  </a:cubicBezTo>
                  <a:cubicBezTo>
                    <a:pt x="25572" y="216"/>
                    <a:pt x="24703" y="1"/>
                    <a:pt x="23618" y="1"/>
                  </a:cubicBezTo>
                  <a:close/>
                </a:path>
              </a:pathLst>
            </a:custGeom>
            <a:solidFill>
              <a:srgbClr val="ED7F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42"/>
            <p:cNvSpPr/>
            <p:nvPr/>
          </p:nvSpPr>
          <p:spPr>
            <a:xfrm>
              <a:off x="3151600" y="2449700"/>
              <a:ext cx="152625" cy="66025"/>
            </a:xfrm>
            <a:custGeom>
              <a:avLst/>
              <a:gdLst/>
              <a:ahLst/>
              <a:cxnLst/>
              <a:rect l="l" t="t" r="r" b="b"/>
              <a:pathLst>
                <a:path w="6105" h="2641" extrusionOk="0">
                  <a:moveTo>
                    <a:pt x="0" y="0"/>
                  </a:moveTo>
                  <a:lnTo>
                    <a:pt x="400" y="734"/>
                  </a:lnTo>
                  <a:cubicBezTo>
                    <a:pt x="1027" y="1988"/>
                    <a:pt x="2216" y="2641"/>
                    <a:pt x="3423" y="2641"/>
                  </a:cubicBezTo>
                  <a:cubicBezTo>
                    <a:pt x="4399" y="2641"/>
                    <a:pt x="5389" y="2214"/>
                    <a:pt x="6104" y="13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B6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42"/>
            <p:cNvSpPr/>
            <p:nvPr/>
          </p:nvSpPr>
          <p:spPr>
            <a:xfrm>
              <a:off x="2881400" y="1509450"/>
              <a:ext cx="637125" cy="498500"/>
            </a:xfrm>
            <a:custGeom>
              <a:avLst/>
              <a:gdLst/>
              <a:ahLst/>
              <a:cxnLst/>
              <a:rect l="l" t="t" r="r" b="b"/>
              <a:pathLst>
                <a:path w="25485" h="19940" extrusionOk="0">
                  <a:moveTo>
                    <a:pt x="16677" y="0"/>
                  </a:moveTo>
                  <a:cubicBezTo>
                    <a:pt x="8288" y="0"/>
                    <a:pt x="0" y="17763"/>
                    <a:pt x="0" y="17763"/>
                  </a:cubicBezTo>
                  <a:cubicBezTo>
                    <a:pt x="525" y="19042"/>
                    <a:pt x="1405" y="19940"/>
                    <a:pt x="3190" y="19940"/>
                  </a:cubicBezTo>
                  <a:cubicBezTo>
                    <a:pt x="4243" y="19940"/>
                    <a:pt x="5611" y="19627"/>
                    <a:pt x="7406" y="18897"/>
                  </a:cubicBezTo>
                  <a:cubicBezTo>
                    <a:pt x="9850" y="17883"/>
                    <a:pt x="12535" y="12340"/>
                    <a:pt x="14816" y="12340"/>
                  </a:cubicBezTo>
                  <a:cubicBezTo>
                    <a:pt x="15087" y="12340"/>
                    <a:pt x="15353" y="12419"/>
                    <a:pt x="15611" y="12592"/>
                  </a:cubicBezTo>
                  <a:cubicBezTo>
                    <a:pt x="17068" y="13573"/>
                    <a:pt x="18367" y="13977"/>
                    <a:pt x="19495" y="13977"/>
                  </a:cubicBezTo>
                  <a:cubicBezTo>
                    <a:pt x="23661" y="13977"/>
                    <a:pt x="25485" y="8465"/>
                    <a:pt x="24251" y="6154"/>
                  </a:cubicBezTo>
                  <a:cubicBezTo>
                    <a:pt x="21878" y="1701"/>
                    <a:pt x="19273" y="0"/>
                    <a:pt x="166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42"/>
            <p:cNvSpPr/>
            <p:nvPr/>
          </p:nvSpPr>
          <p:spPr>
            <a:xfrm>
              <a:off x="3470975" y="1674975"/>
              <a:ext cx="222700" cy="261875"/>
            </a:xfrm>
            <a:custGeom>
              <a:avLst/>
              <a:gdLst/>
              <a:ahLst/>
              <a:cxnLst/>
              <a:rect l="l" t="t" r="r" b="b"/>
              <a:pathLst>
                <a:path w="8908" h="10475" extrusionOk="0">
                  <a:moveTo>
                    <a:pt x="1" y="0"/>
                  </a:moveTo>
                  <a:cubicBezTo>
                    <a:pt x="1" y="1"/>
                    <a:pt x="1102" y="5805"/>
                    <a:pt x="5171" y="10475"/>
                  </a:cubicBezTo>
                  <a:cubicBezTo>
                    <a:pt x="5171" y="10475"/>
                    <a:pt x="8907" y="280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42"/>
            <p:cNvSpPr/>
            <p:nvPr/>
          </p:nvSpPr>
          <p:spPr>
            <a:xfrm>
              <a:off x="2792175" y="2044750"/>
              <a:ext cx="108425" cy="78900"/>
            </a:xfrm>
            <a:custGeom>
              <a:avLst/>
              <a:gdLst/>
              <a:ahLst/>
              <a:cxnLst/>
              <a:rect l="l" t="t" r="r" b="b"/>
              <a:pathLst>
                <a:path w="4337" h="3156" extrusionOk="0">
                  <a:moveTo>
                    <a:pt x="1989" y="0"/>
                  </a:moveTo>
                  <a:cubicBezTo>
                    <a:pt x="889" y="0"/>
                    <a:pt x="0" y="1521"/>
                    <a:pt x="0" y="1521"/>
                  </a:cubicBezTo>
                  <a:lnTo>
                    <a:pt x="4337" y="3156"/>
                  </a:lnTo>
                  <a:cubicBezTo>
                    <a:pt x="3602" y="721"/>
                    <a:pt x="2746" y="0"/>
                    <a:pt x="1989" y="0"/>
                  </a:cubicBezTo>
                  <a:close/>
                </a:path>
              </a:pathLst>
            </a:custGeom>
            <a:solidFill>
              <a:srgbClr val="EB6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42"/>
            <p:cNvSpPr/>
            <p:nvPr/>
          </p:nvSpPr>
          <p:spPr>
            <a:xfrm>
              <a:off x="3128250" y="2113750"/>
              <a:ext cx="195150" cy="174050"/>
            </a:xfrm>
            <a:custGeom>
              <a:avLst/>
              <a:gdLst/>
              <a:ahLst/>
              <a:cxnLst/>
              <a:rect l="l" t="t" r="r" b="b"/>
              <a:pathLst>
                <a:path w="7806" h="6962" extrusionOk="0">
                  <a:moveTo>
                    <a:pt x="3903" y="1"/>
                  </a:moveTo>
                  <a:cubicBezTo>
                    <a:pt x="2474" y="1"/>
                    <a:pt x="1136" y="904"/>
                    <a:pt x="634" y="2330"/>
                  </a:cubicBezTo>
                  <a:cubicBezTo>
                    <a:pt x="0" y="4132"/>
                    <a:pt x="934" y="6133"/>
                    <a:pt x="2735" y="6767"/>
                  </a:cubicBezTo>
                  <a:cubicBezTo>
                    <a:pt x="3117" y="6899"/>
                    <a:pt x="3505" y="6961"/>
                    <a:pt x="3886" y="6961"/>
                  </a:cubicBezTo>
                  <a:cubicBezTo>
                    <a:pt x="5332" y="6961"/>
                    <a:pt x="6670" y="6058"/>
                    <a:pt x="7172" y="4632"/>
                  </a:cubicBezTo>
                  <a:cubicBezTo>
                    <a:pt x="7806" y="2831"/>
                    <a:pt x="6838" y="829"/>
                    <a:pt x="5037" y="196"/>
                  </a:cubicBezTo>
                  <a:cubicBezTo>
                    <a:pt x="4662" y="63"/>
                    <a:pt x="4279" y="1"/>
                    <a:pt x="3903" y="1"/>
                  </a:cubicBezTo>
                  <a:close/>
                </a:path>
              </a:pathLst>
            </a:custGeom>
            <a:solidFill>
              <a:srgbClr val="EB6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42"/>
            <p:cNvSpPr/>
            <p:nvPr/>
          </p:nvSpPr>
          <p:spPr>
            <a:xfrm>
              <a:off x="3487650" y="2167825"/>
              <a:ext cx="91775" cy="154300"/>
            </a:xfrm>
            <a:custGeom>
              <a:avLst/>
              <a:gdLst/>
              <a:ahLst/>
              <a:cxnLst/>
              <a:rect l="l" t="t" r="r" b="b"/>
              <a:pathLst>
                <a:path w="3671" h="6172" extrusionOk="0">
                  <a:moveTo>
                    <a:pt x="3670" y="1"/>
                  </a:moveTo>
                  <a:cubicBezTo>
                    <a:pt x="2469" y="234"/>
                    <a:pt x="968" y="835"/>
                    <a:pt x="535" y="2069"/>
                  </a:cubicBezTo>
                  <a:cubicBezTo>
                    <a:pt x="1" y="3637"/>
                    <a:pt x="635" y="5371"/>
                    <a:pt x="2036" y="6172"/>
                  </a:cubicBezTo>
                  <a:cubicBezTo>
                    <a:pt x="3503" y="4003"/>
                    <a:pt x="3670" y="1"/>
                    <a:pt x="3670" y="1"/>
                  </a:cubicBezTo>
                  <a:close/>
                </a:path>
              </a:pathLst>
            </a:custGeom>
            <a:solidFill>
              <a:srgbClr val="EB6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" name="Google Shape;255;p42"/>
            <p:cNvSpPr/>
            <p:nvPr/>
          </p:nvSpPr>
          <p:spPr>
            <a:xfrm>
              <a:off x="3305975" y="1978500"/>
              <a:ext cx="115825" cy="31750"/>
            </a:xfrm>
            <a:custGeom>
              <a:avLst/>
              <a:gdLst/>
              <a:ahLst/>
              <a:cxnLst/>
              <a:rect l="l" t="t" r="r" b="b"/>
              <a:pathLst>
                <a:path w="4633" h="1270" extrusionOk="0">
                  <a:moveTo>
                    <a:pt x="2726" y="1"/>
                  </a:moveTo>
                  <a:cubicBezTo>
                    <a:pt x="1886" y="1"/>
                    <a:pt x="1" y="933"/>
                    <a:pt x="201" y="933"/>
                  </a:cubicBezTo>
                  <a:cubicBezTo>
                    <a:pt x="221" y="933"/>
                    <a:pt x="263" y="923"/>
                    <a:pt x="330" y="902"/>
                  </a:cubicBezTo>
                  <a:cubicBezTo>
                    <a:pt x="749" y="770"/>
                    <a:pt x="1205" y="719"/>
                    <a:pt x="1657" y="719"/>
                  </a:cubicBezTo>
                  <a:cubicBezTo>
                    <a:pt x="3147" y="719"/>
                    <a:pt x="4599" y="1269"/>
                    <a:pt x="4599" y="1269"/>
                  </a:cubicBezTo>
                  <a:cubicBezTo>
                    <a:pt x="4633" y="469"/>
                    <a:pt x="3699" y="68"/>
                    <a:pt x="2765" y="2"/>
                  </a:cubicBezTo>
                  <a:cubicBezTo>
                    <a:pt x="2752" y="1"/>
                    <a:pt x="2739" y="1"/>
                    <a:pt x="27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" name="Google Shape;256;p42"/>
            <p:cNvSpPr/>
            <p:nvPr/>
          </p:nvSpPr>
          <p:spPr>
            <a:xfrm>
              <a:off x="3507675" y="2023275"/>
              <a:ext cx="83350" cy="53000"/>
            </a:xfrm>
            <a:custGeom>
              <a:avLst/>
              <a:gdLst/>
              <a:ahLst/>
              <a:cxnLst/>
              <a:rect l="l" t="t" r="r" b="b"/>
              <a:pathLst>
                <a:path w="3334" h="2120" extrusionOk="0">
                  <a:moveTo>
                    <a:pt x="873" y="0"/>
                  </a:moveTo>
                  <a:cubicBezTo>
                    <a:pt x="515" y="0"/>
                    <a:pt x="199" y="123"/>
                    <a:pt x="1" y="412"/>
                  </a:cubicBezTo>
                  <a:cubicBezTo>
                    <a:pt x="1" y="445"/>
                    <a:pt x="1869" y="479"/>
                    <a:pt x="3036" y="1980"/>
                  </a:cubicBezTo>
                  <a:cubicBezTo>
                    <a:pt x="3108" y="2077"/>
                    <a:pt x="3156" y="2120"/>
                    <a:pt x="3183" y="2120"/>
                  </a:cubicBezTo>
                  <a:cubicBezTo>
                    <a:pt x="3333" y="2120"/>
                    <a:pt x="2851" y="841"/>
                    <a:pt x="2202" y="445"/>
                  </a:cubicBezTo>
                  <a:cubicBezTo>
                    <a:pt x="1785" y="174"/>
                    <a:pt x="1299" y="0"/>
                    <a:pt x="8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42"/>
            <p:cNvSpPr/>
            <p:nvPr/>
          </p:nvSpPr>
          <p:spPr>
            <a:xfrm>
              <a:off x="3364250" y="2102500"/>
              <a:ext cx="45875" cy="72325"/>
            </a:xfrm>
            <a:custGeom>
              <a:avLst/>
              <a:gdLst/>
              <a:ahLst/>
              <a:cxnLst/>
              <a:rect l="l" t="t" r="r" b="b"/>
              <a:pathLst>
                <a:path w="1835" h="2893" extrusionOk="0">
                  <a:moveTo>
                    <a:pt x="1214" y="0"/>
                  </a:moveTo>
                  <a:cubicBezTo>
                    <a:pt x="859" y="0"/>
                    <a:pt x="418" y="540"/>
                    <a:pt x="234" y="1279"/>
                  </a:cubicBezTo>
                  <a:cubicBezTo>
                    <a:pt x="0" y="2047"/>
                    <a:pt x="134" y="2780"/>
                    <a:pt x="534" y="2880"/>
                  </a:cubicBezTo>
                  <a:cubicBezTo>
                    <a:pt x="566" y="2889"/>
                    <a:pt x="599" y="2892"/>
                    <a:pt x="632" y="2892"/>
                  </a:cubicBezTo>
                  <a:cubicBezTo>
                    <a:pt x="1008" y="2892"/>
                    <a:pt x="1417" y="2382"/>
                    <a:pt x="1601" y="1646"/>
                  </a:cubicBezTo>
                  <a:cubicBezTo>
                    <a:pt x="1835" y="846"/>
                    <a:pt x="1701" y="112"/>
                    <a:pt x="1301" y="12"/>
                  </a:cubicBezTo>
                  <a:cubicBezTo>
                    <a:pt x="1273" y="4"/>
                    <a:pt x="1244" y="0"/>
                    <a:pt x="1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42"/>
            <p:cNvSpPr/>
            <p:nvPr/>
          </p:nvSpPr>
          <p:spPr>
            <a:xfrm>
              <a:off x="3487650" y="2131675"/>
              <a:ext cx="43400" cy="69000"/>
            </a:xfrm>
            <a:custGeom>
              <a:avLst/>
              <a:gdLst/>
              <a:ahLst/>
              <a:cxnLst/>
              <a:rect l="l" t="t" r="r" b="b"/>
              <a:pathLst>
                <a:path w="1736" h="2760" extrusionOk="0">
                  <a:moveTo>
                    <a:pt x="1144" y="0"/>
                  </a:moveTo>
                  <a:cubicBezTo>
                    <a:pt x="794" y="0"/>
                    <a:pt x="385" y="505"/>
                    <a:pt x="201" y="1180"/>
                  </a:cubicBezTo>
                  <a:cubicBezTo>
                    <a:pt x="1" y="1947"/>
                    <a:pt x="134" y="2647"/>
                    <a:pt x="501" y="2748"/>
                  </a:cubicBezTo>
                  <a:cubicBezTo>
                    <a:pt x="531" y="2756"/>
                    <a:pt x="561" y="2760"/>
                    <a:pt x="592" y="2760"/>
                  </a:cubicBezTo>
                  <a:cubicBezTo>
                    <a:pt x="942" y="2760"/>
                    <a:pt x="1351" y="2252"/>
                    <a:pt x="1535" y="1547"/>
                  </a:cubicBezTo>
                  <a:cubicBezTo>
                    <a:pt x="1736" y="779"/>
                    <a:pt x="1602" y="112"/>
                    <a:pt x="1235" y="12"/>
                  </a:cubicBezTo>
                  <a:cubicBezTo>
                    <a:pt x="1205" y="4"/>
                    <a:pt x="1175" y="0"/>
                    <a:pt x="1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42"/>
            <p:cNvSpPr/>
            <p:nvPr/>
          </p:nvSpPr>
          <p:spPr>
            <a:xfrm>
              <a:off x="3409275" y="2093600"/>
              <a:ext cx="61725" cy="132625"/>
            </a:xfrm>
            <a:custGeom>
              <a:avLst/>
              <a:gdLst/>
              <a:ahLst/>
              <a:cxnLst/>
              <a:rect l="l" t="t" r="r" b="b"/>
              <a:pathLst>
                <a:path w="2469" h="5305" extrusionOk="0">
                  <a:moveTo>
                    <a:pt x="1902" y="1"/>
                  </a:moveTo>
                  <a:lnTo>
                    <a:pt x="0" y="4738"/>
                  </a:lnTo>
                  <a:lnTo>
                    <a:pt x="2469" y="5305"/>
                  </a:lnTo>
                  <a:lnTo>
                    <a:pt x="1902" y="1"/>
                  </a:lnTo>
                  <a:close/>
                </a:path>
              </a:pathLst>
            </a:custGeom>
            <a:solidFill>
              <a:srgbClr val="EB6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42"/>
            <p:cNvSpPr/>
            <p:nvPr/>
          </p:nvSpPr>
          <p:spPr>
            <a:xfrm>
              <a:off x="3362575" y="2227025"/>
              <a:ext cx="131775" cy="78025"/>
            </a:xfrm>
            <a:custGeom>
              <a:avLst/>
              <a:gdLst/>
              <a:ahLst/>
              <a:cxnLst/>
              <a:rect l="l" t="t" r="r" b="b"/>
              <a:pathLst>
                <a:path w="5271" h="3121" extrusionOk="0">
                  <a:moveTo>
                    <a:pt x="0" y="1"/>
                  </a:moveTo>
                  <a:cubicBezTo>
                    <a:pt x="0" y="1"/>
                    <a:pt x="201" y="2036"/>
                    <a:pt x="1802" y="2936"/>
                  </a:cubicBezTo>
                  <a:cubicBezTo>
                    <a:pt x="2026" y="3065"/>
                    <a:pt x="2256" y="3120"/>
                    <a:pt x="2487" y="3120"/>
                  </a:cubicBezTo>
                  <a:cubicBezTo>
                    <a:pt x="3874" y="3120"/>
                    <a:pt x="5271" y="1135"/>
                    <a:pt x="5271" y="113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42"/>
            <p:cNvSpPr/>
            <p:nvPr/>
          </p:nvSpPr>
          <p:spPr>
            <a:xfrm>
              <a:off x="2608700" y="1274700"/>
              <a:ext cx="287725" cy="210175"/>
            </a:xfrm>
            <a:custGeom>
              <a:avLst/>
              <a:gdLst/>
              <a:ahLst/>
              <a:cxnLst/>
              <a:rect l="l" t="t" r="r" b="b"/>
              <a:pathLst>
                <a:path w="11509" h="8407" fill="none" extrusionOk="0">
                  <a:moveTo>
                    <a:pt x="10908" y="8406"/>
                  </a:moveTo>
                  <a:cubicBezTo>
                    <a:pt x="11475" y="7706"/>
                    <a:pt x="11509" y="6738"/>
                    <a:pt x="11442" y="5838"/>
                  </a:cubicBezTo>
                  <a:cubicBezTo>
                    <a:pt x="11342" y="4003"/>
                    <a:pt x="10908" y="2001"/>
                    <a:pt x="9407" y="901"/>
                  </a:cubicBezTo>
                  <a:cubicBezTo>
                    <a:pt x="8540" y="234"/>
                    <a:pt x="7372" y="0"/>
                    <a:pt x="6305" y="267"/>
                  </a:cubicBezTo>
                  <a:cubicBezTo>
                    <a:pt x="5238" y="534"/>
                    <a:pt x="4304" y="1301"/>
                    <a:pt x="3837" y="2302"/>
                  </a:cubicBezTo>
                  <a:cubicBezTo>
                    <a:pt x="3570" y="2869"/>
                    <a:pt x="3470" y="3503"/>
                    <a:pt x="3103" y="4003"/>
                  </a:cubicBezTo>
                  <a:cubicBezTo>
                    <a:pt x="2436" y="4937"/>
                    <a:pt x="1168" y="5170"/>
                    <a:pt x="1" y="5337"/>
                  </a:cubicBezTo>
                </a:path>
              </a:pathLst>
            </a:custGeom>
            <a:noFill/>
            <a:ln w="1250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42"/>
            <p:cNvSpPr/>
            <p:nvPr/>
          </p:nvSpPr>
          <p:spPr>
            <a:xfrm>
              <a:off x="3406775" y="1359750"/>
              <a:ext cx="158475" cy="254375"/>
            </a:xfrm>
            <a:custGeom>
              <a:avLst/>
              <a:gdLst/>
              <a:ahLst/>
              <a:cxnLst/>
              <a:rect l="l" t="t" r="r" b="b"/>
              <a:pathLst>
                <a:path w="6339" h="10175" fill="none" extrusionOk="0">
                  <a:moveTo>
                    <a:pt x="2435" y="0"/>
                  </a:moveTo>
                  <a:cubicBezTo>
                    <a:pt x="4003" y="834"/>
                    <a:pt x="5704" y="1835"/>
                    <a:pt x="6171" y="3536"/>
                  </a:cubicBezTo>
                  <a:cubicBezTo>
                    <a:pt x="6271" y="3937"/>
                    <a:pt x="6305" y="4337"/>
                    <a:pt x="6305" y="4771"/>
                  </a:cubicBezTo>
                  <a:cubicBezTo>
                    <a:pt x="6338" y="5438"/>
                    <a:pt x="6305" y="6138"/>
                    <a:pt x="6238" y="6805"/>
                  </a:cubicBezTo>
                  <a:cubicBezTo>
                    <a:pt x="6205" y="7439"/>
                    <a:pt x="6105" y="8106"/>
                    <a:pt x="5804" y="8640"/>
                  </a:cubicBezTo>
                  <a:cubicBezTo>
                    <a:pt x="5271" y="9574"/>
                    <a:pt x="4170" y="10041"/>
                    <a:pt x="3103" y="10108"/>
                  </a:cubicBezTo>
                  <a:cubicBezTo>
                    <a:pt x="2068" y="10174"/>
                    <a:pt x="1001" y="9874"/>
                    <a:pt x="0" y="9574"/>
                  </a:cubicBezTo>
                </a:path>
              </a:pathLst>
            </a:custGeom>
            <a:noFill/>
            <a:ln w="1250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42"/>
            <p:cNvSpPr/>
            <p:nvPr/>
          </p:nvSpPr>
          <p:spPr>
            <a:xfrm>
              <a:off x="3099875" y="1740025"/>
              <a:ext cx="416175" cy="148450"/>
            </a:xfrm>
            <a:custGeom>
              <a:avLst/>
              <a:gdLst/>
              <a:ahLst/>
              <a:cxnLst/>
              <a:rect l="l" t="t" r="r" b="b"/>
              <a:pathLst>
                <a:path w="16647" h="5938" fill="none" extrusionOk="0">
                  <a:moveTo>
                    <a:pt x="16446" y="0"/>
                  </a:moveTo>
                  <a:cubicBezTo>
                    <a:pt x="16646" y="1802"/>
                    <a:pt x="15846" y="3636"/>
                    <a:pt x="14411" y="4704"/>
                  </a:cubicBezTo>
                  <a:cubicBezTo>
                    <a:pt x="12943" y="5738"/>
                    <a:pt x="10909" y="5938"/>
                    <a:pt x="9308" y="5204"/>
                  </a:cubicBezTo>
                  <a:cubicBezTo>
                    <a:pt x="7806" y="4504"/>
                    <a:pt x="6739" y="3136"/>
                    <a:pt x="5338" y="2269"/>
                  </a:cubicBezTo>
                  <a:cubicBezTo>
                    <a:pt x="3737" y="1335"/>
                    <a:pt x="1769" y="1101"/>
                    <a:pt x="1" y="1668"/>
                  </a:cubicBezTo>
                </a:path>
              </a:pathLst>
            </a:custGeom>
            <a:noFill/>
            <a:ln w="1250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42"/>
            <p:cNvSpPr/>
            <p:nvPr/>
          </p:nvSpPr>
          <p:spPr>
            <a:xfrm>
              <a:off x="2895575" y="1899300"/>
              <a:ext cx="122600" cy="504550"/>
            </a:xfrm>
            <a:custGeom>
              <a:avLst/>
              <a:gdLst/>
              <a:ahLst/>
              <a:cxnLst/>
              <a:rect l="l" t="t" r="r" b="b"/>
              <a:pathLst>
                <a:path w="4904" h="20182" fill="none" extrusionOk="0">
                  <a:moveTo>
                    <a:pt x="4904" y="1"/>
                  </a:moveTo>
                  <a:cubicBezTo>
                    <a:pt x="3636" y="601"/>
                    <a:pt x="2335" y="1301"/>
                    <a:pt x="1435" y="2369"/>
                  </a:cubicBezTo>
                  <a:cubicBezTo>
                    <a:pt x="567" y="3470"/>
                    <a:pt x="167" y="5104"/>
                    <a:pt x="901" y="6338"/>
                  </a:cubicBezTo>
                  <a:cubicBezTo>
                    <a:pt x="1401" y="7172"/>
                    <a:pt x="2335" y="7639"/>
                    <a:pt x="3103" y="8240"/>
                  </a:cubicBezTo>
                  <a:cubicBezTo>
                    <a:pt x="3903" y="8807"/>
                    <a:pt x="4637" y="9674"/>
                    <a:pt x="4504" y="10675"/>
                  </a:cubicBezTo>
                  <a:cubicBezTo>
                    <a:pt x="4303" y="11909"/>
                    <a:pt x="2836" y="12476"/>
                    <a:pt x="1868" y="13277"/>
                  </a:cubicBezTo>
                  <a:cubicBezTo>
                    <a:pt x="601" y="14344"/>
                    <a:pt x="0" y="16145"/>
                    <a:pt x="434" y="17747"/>
                  </a:cubicBezTo>
                  <a:cubicBezTo>
                    <a:pt x="668" y="18614"/>
                    <a:pt x="1268" y="19481"/>
                    <a:pt x="2102" y="19815"/>
                  </a:cubicBezTo>
                  <a:cubicBezTo>
                    <a:pt x="2969" y="20182"/>
                    <a:pt x="4103" y="19915"/>
                    <a:pt x="4537" y="19114"/>
                  </a:cubicBezTo>
                </a:path>
              </a:pathLst>
            </a:custGeom>
            <a:noFill/>
            <a:ln w="1250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42"/>
            <p:cNvSpPr/>
            <p:nvPr/>
          </p:nvSpPr>
          <p:spPr>
            <a:xfrm>
              <a:off x="4103925" y="2864725"/>
              <a:ext cx="819775" cy="1051050"/>
            </a:xfrm>
            <a:custGeom>
              <a:avLst/>
              <a:gdLst/>
              <a:ahLst/>
              <a:cxnLst/>
              <a:rect l="l" t="t" r="r" b="b"/>
              <a:pathLst>
                <a:path w="32791" h="42042" extrusionOk="0">
                  <a:moveTo>
                    <a:pt x="31010" y="1"/>
                  </a:moveTo>
                  <a:cubicBezTo>
                    <a:pt x="29349" y="1"/>
                    <a:pt x="16012" y="17657"/>
                    <a:pt x="16012" y="17657"/>
                  </a:cubicBezTo>
                  <a:cubicBezTo>
                    <a:pt x="16012" y="17657"/>
                    <a:pt x="800" y="33670"/>
                    <a:pt x="30" y="33688"/>
                  </a:cubicBezTo>
                  <a:lnTo>
                    <a:pt x="30" y="33688"/>
                  </a:lnTo>
                  <a:lnTo>
                    <a:pt x="1" y="33669"/>
                  </a:lnTo>
                  <a:lnTo>
                    <a:pt x="1" y="33669"/>
                  </a:lnTo>
                  <a:cubicBezTo>
                    <a:pt x="4" y="33682"/>
                    <a:pt x="13" y="33688"/>
                    <a:pt x="29" y="33688"/>
                  </a:cubicBezTo>
                  <a:cubicBezTo>
                    <a:pt x="29" y="33688"/>
                    <a:pt x="29" y="33688"/>
                    <a:pt x="30" y="33688"/>
                  </a:cubicBezTo>
                  <a:lnTo>
                    <a:pt x="30" y="33688"/>
                  </a:lnTo>
                  <a:lnTo>
                    <a:pt x="12443" y="42041"/>
                  </a:lnTo>
                  <a:cubicBezTo>
                    <a:pt x="19315" y="33435"/>
                    <a:pt x="24452" y="26330"/>
                    <a:pt x="24452" y="26330"/>
                  </a:cubicBezTo>
                  <a:cubicBezTo>
                    <a:pt x="27487" y="24162"/>
                    <a:pt x="32791" y="17891"/>
                    <a:pt x="32557" y="17057"/>
                  </a:cubicBezTo>
                  <a:cubicBezTo>
                    <a:pt x="32324" y="16223"/>
                    <a:pt x="30890" y="15389"/>
                    <a:pt x="30523" y="13955"/>
                  </a:cubicBezTo>
                  <a:cubicBezTo>
                    <a:pt x="30156" y="12554"/>
                    <a:pt x="29589" y="11820"/>
                    <a:pt x="28488" y="11353"/>
                  </a:cubicBezTo>
                  <a:cubicBezTo>
                    <a:pt x="27420" y="10886"/>
                    <a:pt x="27087" y="9918"/>
                    <a:pt x="27087" y="9918"/>
                  </a:cubicBezTo>
                  <a:cubicBezTo>
                    <a:pt x="27087" y="9918"/>
                    <a:pt x="32557" y="1612"/>
                    <a:pt x="31123" y="45"/>
                  </a:cubicBezTo>
                  <a:cubicBezTo>
                    <a:pt x="31095" y="15"/>
                    <a:pt x="31057" y="1"/>
                    <a:pt x="31010" y="1"/>
                  </a:cubicBezTo>
                  <a:close/>
                </a:path>
              </a:pathLst>
            </a:custGeom>
            <a:solidFill>
              <a:srgbClr val="ED7F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42"/>
            <p:cNvSpPr/>
            <p:nvPr/>
          </p:nvSpPr>
          <p:spPr>
            <a:xfrm>
              <a:off x="4515900" y="3106700"/>
              <a:ext cx="261875" cy="251650"/>
            </a:xfrm>
            <a:custGeom>
              <a:avLst/>
              <a:gdLst/>
              <a:ahLst/>
              <a:cxnLst/>
              <a:rect l="l" t="t" r="r" b="b"/>
              <a:pathLst>
                <a:path w="10475" h="10066" extrusionOk="0">
                  <a:moveTo>
                    <a:pt x="4018" y="1"/>
                  </a:moveTo>
                  <a:cubicBezTo>
                    <a:pt x="2788" y="1"/>
                    <a:pt x="0" y="7845"/>
                    <a:pt x="0" y="7845"/>
                  </a:cubicBezTo>
                  <a:cubicBezTo>
                    <a:pt x="0" y="7845"/>
                    <a:pt x="1653" y="10066"/>
                    <a:pt x="3639" y="10066"/>
                  </a:cubicBezTo>
                  <a:cubicBezTo>
                    <a:pt x="3857" y="10066"/>
                    <a:pt x="4079" y="10039"/>
                    <a:pt x="4303" y="9980"/>
                  </a:cubicBezTo>
                  <a:cubicBezTo>
                    <a:pt x="6572" y="9413"/>
                    <a:pt x="5738" y="4876"/>
                    <a:pt x="5738" y="4876"/>
                  </a:cubicBezTo>
                  <a:lnTo>
                    <a:pt x="5738" y="4876"/>
                  </a:lnTo>
                  <a:cubicBezTo>
                    <a:pt x="5738" y="4876"/>
                    <a:pt x="7475" y="5519"/>
                    <a:pt x="8823" y="5519"/>
                  </a:cubicBezTo>
                  <a:cubicBezTo>
                    <a:pt x="9646" y="5519"/>
                    <a:pt x="10324" y="5280"/>
                    <a:pt x="10374" y="4509"/>
                  </a:cubicBezTo>
                  <a:cubicBezTo>
                    <a:pt x="10474" y="2508"/>
                    <a:pt x="5237" y="239"/>
                    <a:pt x="4070" y="6"/>
                  </a:cubicBezTo>
                  <a:cubicBezTo>
                    <a:pt x="4053" y="2"/>
                    <a:pt x="4035" y="1"/>
                    <a:pt x="4018" y="1"/>
                  </a:cubicBezTo>
                  <a:close/>
                </a:path>
              </a:pathLst>
            </a:custGeom>
            <a:solidFill>
              <a:srgbClr val="ED7F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42"/>
            <p:cNvSpPr/>
            <p:nvPr/>
          </p:nvSpPr>
          <p:spPr>
            <a:xfrm>
              <a:off x="4679600" y="3241925"/>
              <a:ext cx="133200" cy="170075"/>
            </a:xfrm>
            <a:custGeom>
              <a:avLst/>
              <a:gdLst/>
              <a:ahLst/>
              <a:cxnLst/>
              <a:rect l="l" t="t" r="r" b="b"/>
              <a:pathLst>
                <a:path w="5328" h="6803" extrusionOk="0">
                  <a:moveTo>
                    <a:pt x="391" y="1"/>
                  </a:moveTo>
                  <a:lnTo>
                    <a:pt x="391" y="1"/>
                  </a:lnTo>
                  <a:cubicBezTo>
                    <a:pt x="391" y="1"/>
                    <a:pt x="388" y="20"/>
                    <a:pt x="387" y="56"/>
                  </a:cubicBezTo>
                  <a:lnTo>
                    <a:pt x="387" y="56"/>
                  </a:lnTo>
                  <a:cubicBezTo>
                    <a:pt x="388" y="37"/>
                    <a:pt x="389" y="19"/>
                    <a:pt x="391" y="1"/>
                  </a:cubicBezTo>
                  <a:close/>
                  <a:moveTo>
                    <a:pt x="387" y="56"/>
                  </a:moveTo>
                  <a:cubicBezTo>
                    <a:pt x="1" y="5402"/>
                    <a:pt x="1101" y="6803"/>
                    <a:pt x="2361" y="6803"/>
                  </a:cubicBezTo>
                  <a:cubicBezTo>
                    <a:pt x="3748" y="6803"/>
                    <a:pt x="5327" y="5104"/>
                    <a:pt x="5327" y="5104"/>
                  </a:cubicBezTo>
                  <a:cubicBezTo>
                    <a:pt x="4027" y="4871"/>
                    <a:pt x="4427" y="3637"/>
                    <a:pt x="4427" y="3637"/>
                  </a:cubicBezTo>
                  <a:lnTo>
                    <a:pt x="4427" y="3637"/>
                  </a:lnTo>
                  <a:cubicBezTo>
                    <a:pt x="4244" y="3676"/>
                    <a:pt x="4074" y="3694"/>
                    <a:pt x="3916" y="3694"/>
                  </a:cubicBezTo>
                  <a:cubicBezTo>
                    <a:pt x="2199" y="3694"/>
                    <a:pt x="1892" y="1568"/>
                    <a:pt x="1892" y="1568"/>
                  </a:cubicBezTo>
                  <a:cubicBezTo>
                    <a:pt x="438" y="1249"/>
                    <a:pt x="378" y="295"/>
                    <a:pt x="387" y="56"/>
                  </a:cubicBezTo>
                  <a:close/>
                </a:path>
              </a:pathLst>
            </a:custGeom>
            <a:solidFill>
              <a:srgbClr val="EB6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42"/>
            <p:cNvSpPr/>
            <p:nvPr/>
          </p:nvSpPr>
          <p:spPr>
            <a:xfrm>
              <a:off x="4664325" y="3121000"/>
              <a:ext cx="145150" cy="191000"/>
            </a:xfrm>
            <a:custGeom>
              <a:avLst/>
              <a:gdLst/>
              <a:ahLst/>
              <a:cxnLst/>
              <a:rect l="l" t="t" r="r" b="b"/>
              <a:pathLst>
                <a:path w="5806" h="7640" extrusionOk="0">
                  <a:moveTo>
                    <a:pt x="34" y="1"/>
                  </a:moveTo>
                  <a:lnTo>
                    <a:pt x="1" y="68"/>
                  </a:lnTo>
                  <a:cubicBezTo>
                    <a:pt x="1068" y="568"/>
                    <a:pt x="2136" y="1102"/>
                    <a:pt x="3203" y="1669"/>
                  </a:cubicBezTo>
                  <a:lnTo>
                    <a:pt x="3970" y="2102"/>
                  </a:lnTo>
                  <a:cubicBezTo>
                    <a:pt x="4237" y="2236"/>
                    <a:pt x="4504" y="2369"/>
                    <a:pt x="4738" y="2569"/>
                  </a:cubicBezTo>
                  <a:cubicBezTo>
                    <a:pt x="4971" y="2736"/>
                    <a:pt x="5171" y="2970"/>
                    <a:pt x="5238" y="3237"/>
                  </a:cubicBezTo>
                  <a:cubicBezTo>
                    <a:pt x="5338" y="3503"/>
                    <a:pt x="5238" y="3804"/>
                    <a:pt x="5004" y="4004"/>
                  </a:cubicBezTo>
                  <a:cubicBezTo>
                    <a:pt x="4604" y="4371"/>
                    <a:pt x="4004" y="4604"/>
                    <a:pt x="3437" y="4704"/>
                  </a:cubicBezTo>
                  <a:cubicBezTo>
                    <a:pt x="2870" y="4838"/>
                    <a:pt x="2269" y="4871"/>
                    <a:pt x="1669" y="4871"/>
                  </a:cubicBezTo>
                  <a:lnTo>
                    <a:pt x="1235" y="4871"/>
                  </a:lnTo>
                  <a:cubicBezTo>
                    <a:pt x="1068" y="4871"/>
                    <a:pt x="902" y="4871"/>
                    <a:pt x="768" y="5004"/>
                  </a:cubicBezTo>
                  <a:cubicBezTo>
                    <a:pt x="635" y="5105"/>
                    <a:pt x="668" y="5305"/>
                    <a:pt x="701" y="5438"/>
                  </a:cubicBezTo>
                  <a:lnTo>
                    <a:pt x="768" y="5872"/>
                  </a:lnTo>
                  <a:lnTo>
                    <a:pt x="1102" y="7640"/>
                  </a:lnTo>
                  <a:lnTo>
                    <a:pt x="1168" y="7640"/>
                  </a:lnTo>
                  <a:cubicBezTo>
                    <a:pt x="1168" y="7006"/>
                    <a:pt x="1102" y="6439"/>
                    <a:pt x="1035" y="5838"/>
                  </a:cubicBezTo>
                  <a:lnTo>
                    <a:pt x="1002" y="5371"/>
                  </a:lnTo>
                  <a:cubicBezTo>
                    <a:pt x="1002" y="5305"/>
                    <a:pt x="1002" y="5271"/>
                    <a:pt x="1002" y="5238"/>
                  </a:cubicBezTo>
                  <a:cubicBezTo>
                    <a:pt x="1035" y="5238"/>
                    <a:pt x="1035" y="5271"/>
                    <a:pt x="1035" y="5271"/>
                  </a:cubicBezTo>
                  <a:cubicBezTo>
                    <a:pt x="1035" y="5271"/>
                    <a:pt x="1102" y="5238"/>
                    <a:pt x="1235" y="5238"/>
                  </a:cubicBezTo>
                  <a:lnTo>
                    <a:pt x="1669" y="5271"/>
                  </a:lnTo>
                  <a:cubicBezTo>
                    <a:pt x="1881" y="5295"/>
                    <a:pt x="2098" y="5306"/>
                    <a:pt x="2318" y="5306"/>
                  </a:cubicBezTo>
                  <a:cubicBezTo>
                    <a:pt x="2718" y="5306"/>
                    <a:pt x="3128" y="5269"/>
                    <a:pt x="3537" y="5205"/>
                  </a:cubicBezTo>
                  <a:cubicBezTo>
                    <a:pt x="3870" y="5138"/>
                    <a:pt x="4171" y="5071"/>
                    <a:pt x="4504" y="4938"/>
                  </a:cubicBezTo>
                  <a:cubicBezTo>
                    <a:pt x="4804" y="4804"/>
                    <a:pt x="5105" y="4638"/>
                    <a:pt x="5405" y="4371"/>
                  </a:cubicBezTo>
                  <a:cubicBezTo>
                    <a:pt x="5538" y="4237"/>
                    <a:pt x="5672" y="4037"/>
                    <a:pt x="5738" y="3804"/>
                  </a:cubicBezTo>
                  <a:cubicBezTo>
                    <a:pt x="5805" y="3570"/>
                    <a:pt x="5805" y="3303"/>
                    <a:pt x="5738" y="3070"/>
                  </a:cubicBezTo>
                  <a:cubicBezTo>
                    <a:pt x="5605" y="2636"/>
                    <a:pt x="5305" y="2369"/>
                    <a:pt x="5038" y="2169"/>
                  </a:cubicBezTo>
                  <a:cubicBezTo>
                    <a:pt x="4771" y="1936"/>
                    <a:pt x="4471" y="1802"/>
                    <a:pt x="4204" y="1669"/>
                  </a:cubicBezTo>
                  <a:cubicBezTo>
                    <a:pt x="3937" y="1535"/>
                    <a:pt x="3670" y="1402"/>
                    <a:pt x="3403" y="1302"/>
                  </a:cubicBezTo>
                  <a:cubicBezTo>
                    <a:pt x="2303" y="768"/>
                    <a:pt x="1202" y="368"/>
                    <a:pt x="34" y="1"/>
                  </a:cubicBezTo>
                  <a:close/>
                </a:path>
              </a:pathLst>
            </a:custGeom>
            <a:solidFill>
              <a:srgbClr val="EB6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42"/>
            <p:cNvSpPr/>
            <p:nvPr/>
          </p:nvSpPr>
          <p:spPr>
            <a:xfrm>
              <a:off x="4737725" y="3106000"/>
              <a:ext cx="46725" cy="47550"/>
            </a:xfrm>
            <a:custGeom>
              <a:avLst/>
              <a:gdLst/>
              <a:ahLst/>
              <a:cxnLst/>
              <a:rect l="l" t="t" r="r" b="b"/>
              <a:pathLst>
                <a:path w="1869" h="1902" extrusionOk="0">
                  <a:moveTo>
                    <a:pt x="1835" y="0"/>
                  </a:moveTo>
                  <a:lnTo>
                    <a:pt x="901" y="934"/>
                  </a:lnTo>
                  <a:lnTo>
                    <a:pt x="0" y="1868"/>
                  </a:lnTo>
                  <a:lnTo>
                    <a:pt x="34" y="1902"/>
                  </a:lnTo>
                  <a:cubicBezTo>
                    <a:pt x="334" y="1868"/>
                    <a:pt x="534" y="1802"/>
                    <a:pt x="734" y="1668"/>
                  </a:cubicBezTo>
                  <a:cubicBezTo>
                    <a:pt x="968" y="1568"/>
                    <a:pt x="1134" y="1435"/>
                    <a:pt x="1268" y="1301"/>
                  </a:cubicBezTo>
                  <a:cubicBezTo>
                    <a:pt x="1435" y="1135"/>
                    <a:pt x="1568" y="968"/>
                    <a:pt x="1668" y="768"/>
                  </a:cubicBezTo>
                  <a:cubicBezTo>
                    <a:pt x="1768" y="568"/>
                    <a:pt x="1835" y="334"/>
                    <a:pt x="1868" y="67"/>
                  </a:cubicBezTo>
                  <a:lnTo>
                    <a:pt x="1835" y="0"/>
                  </a:lnTo>
                  <a:close/>
                </a:path>
              </a:pathLst>
            </a:custGeom>
            <a:solidFill>
              <a:srgbClr val="EB6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42"/>
            <p:cNvSpPr/>
            <p:nvPr/>
          </p:nvSpPr>
          <p:spPr>
            <a:xfrm>
              <a:off x="4694350" y="3181875"/>
              <a:ext cx="150150" cy="103975"/>
            </a:xfrm>
            <a:custGeom>
              <a:avLst/>
              <a:gdLst/>
              <a:ahLst/>
              <a:cxnLst/>
              <a:rect l="l" t="t" r="r" b="b"/>
              <a:pathLst>
                <a:path w="6006" h="4159" extrusionOk="0">
                  <a:moveTo>
                    <a:pt x="5972" y="1"/>
                  </a:moveTo>
                  <a:cubicBezTo>
                    <a:pt x="5171" y="935"/>
                    <a:pt x="4237" y="1769"/>
                    <a:pt x="3236" y="2536"/>
                  </a:cubicBezTo>
                  <a:cubicBezTo>
                    <a:pt x="2769" y="2903"/>
                    <a:pt x="2269" y="3303"/>
                    <a:pt x="1735" y="3604"/>
                  </a:cubicBezTo>
                  <a:cubicBezTo>
                    <a:pt x="1468" y="3737"/>
                    <a:pt x="1168" y="3870"/>
                    <a:pt x="868" y="3870"/>
                  </a:cubicBezTo>
                  <a:cubicBezTo>
                    <a:pt x="568" y="3870"/>
                    <a:pt x="234" y="3770"/>
                    <a:pt x="67" y="3503"/>
                  </a:cubicBezTo>
                  <a:lnTo>
                    <a:pt x="1" y="3537"/>
                  </a:lnTo>
                  <a:cubicBezTo>
                    <a:pt x="134" y="3870"/>
                    <a:pt x="501" y="4071"/>
                    <a:pt x="868" y="4137"/>
                  </a:cubicBezTo>
                  <a:cubicBezTo>
                    <a:pt x="948" y="4152"/>
                    <a:pt x="1029" y="4158"/>
                    <a:pt x="1109" y="4158"/>
                  </a:cubicBezTo>
                  <a:cubicBezTo>
                    <a:pt x="1394" y="4158"/>
                    <a:pt x="1675" y="4075"/>
                    <a:pt x="1935" y="3970"/>
                  </a:cubicBezTo>
                  <a:cubicBezTo>
                    <a:pt x="2569" y="3704"/>
                    <a:pt x="3070" y="3337"/>
                    <a:pt x="3570" y="2970"/>
                  </a:cubicBezTo>
                  <a:cubicBezTo>
                    <a:pt x="4070" y="2569"/>
                    <a:pt x="4571" y="2136"/>
                    <a:pt x="4971" y="1635"/>
                  </a:cubicBezTo>
                  <a:cubicBezTo>
                    <a:pt x="5405" y="1168"/>
                    <a:pt x="5738" y="601"/>
                    <a:pt x="6005" y="34"/>
                  </a:cubicBezTo>
                  <a:lnTo>
                    <a:pt x="5972" y="1"/>
                  </a:lnTo>
                  <a:close/>
                </a:path>
              </a:pathLst>
            </a:custGeom>
            <a:solidFill>
              <a:srgbClr val="EB6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42"/>
            <p:cNvSpPr/>
            <p:nvPr/>
          </p:nvSpPr>
          <p:spPr>
            <a:xfrm>
              <a:off x="4726875" y="3236925"/>
              <a:ext cx="149300" cy="94000"/>
            </a:xfrm>
            <a:custGeom>
              <a:avLst/>
              <a:gdLst/>
              <a:ahLst/>
              <a:cxnLst/>
              <a:rect l="l" t="t" r="r" b="b"/>
              <a:pathLst>
                <a:path w="5972" h="3760" extrusionOk="0">
                  <a:moveTo>
                    <a:pt x="5938" y="1"/>
                  </a:moveTo>
                  <a:cubicBezTo>
                    <a:pt x="5371" y="468"/>
                    <a:pt x="4804" y="935"/>
                    <a:pt x="4270" y="1402"/>
                  </a:cubicBezTo>
                  <a:lnTo>
                    <a:pt x="3503" y="2135"/>
                  </a:lnTo>
                  <a:cubicBezTo>
                    <a:pt x="3236" y="2369"/>
                    <a:pt x="3003" y="2602"/>
                    <a:pt x="2736" y="2769"/>
                  </a:cubicBezTo>
                  <a:cubicBezTo>
                    <a:pt x="2469" y="2969"/>
                    <a:pt x="2202" y="3136"/>
                    <a:pt x="1935" y="3203"/>
                  </a:cubicBezTo>
                  <a:cubicBezTo>
                    <a:pt x="1789" y="3258"/>
                    <a:pt x="1652" y="3283"/>
                    <a:pt x="1519" y="3283"/>
                  </a:cubicBezTo>
                  <a:cubicBezTo>
                    <a:pt x="1411" y="3283"/>
                    <a:pt x="1307" y="3266"/>
                    <a:pt x="1202" y="3236"/>
                  </a:cubicBezTo>
                  <a:cubicBezTo>
                    <a:pt x="701" y="3036"/>
                    <a:pt x="368" y="2336"/>
                    <a:pt x="67" y="1702"/>
                  </a:cubicBezTo>
                  <a:lnTo>
                    <a:pt x="1" y="1702"/>
                  </a:lnTo>
                  <a:cubicBezTo>
                    <a:pt x="67" y="2069"/>
                    <a:pt x="167" y="2402"/>
                    <a:pt x="301" y="2736"/>
                  </a:cubicBezTo>
                  <a:cubicBezTo>
                    <a:pt x="434" y="3069"/>
                    <a:pt x="634" y="3403"/>
                    <a:pt x="968" y="3603"/>
                  </a:cubicBezTo>
                  <a:cubicBezTo>
                    <a:pt x="1177" y="3707"/>
                    <a:pt x="1411" y="3759"/>
                    <a:pt x="1647" y="3759"/>
                  </a:cubicBezTo>
                  <a:cubicBezTo>
                    <a:pt x="1789" y="3759"/>
                    <a:pt x="1931" y="3741"/>
                    <a:pt x="2069" y="3703"/>
                  </a:cubicBezTo>
                  <a:cubicBezTo>
                    <a:pt x="2402" y="3603"/>
                    <a:pt x="2736" y="3403"/>
                    <a:pt x="3036" y="3203"/>
                  </a:cubicBezTo>
                  <a:cubicBezTo>
                    <a:pt x="3603" y="2769"/>
                    <a:pt x="4104" y="2235"/>
                    <a:pt x="4604" y="1702"/>
                  </a:cubicBezTo>
                  <a:cubicBezTo>
                    <a:pt x="5071" y="1168"/>
                    <a:pt x="5538" y="601"/>
                    <a:pt x="5972" y="34"/>
                  </a:cubicBezTo>
                  <a:lnTo>
                    <a:pt x="5938" y="1"/>
                  </a:lnTo>
                  <a:close/>
                </a:path>
              </a:pathLst>
            </a:custGeom>
            <a:solidFill>
              <a:srgbClr val="EB6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42"/>
            <p:cNvSpPr/>
            <p:nvPr/>
          </p:nvSpPr>
          <p:spPr>
            <a:xfrm>
              <a:off x="4792750" y="3327000"/>
              <a:ext cx="90100" cy="37550"/>
            </a:xfrm>
            <a:custGeom>
              <a:avLst/>
              <a:gdLst/>
              <a:ahLst/>
              <a:cxnLst/>
              <a:rect l="l" t="t" r="r" b="b"/>
              <a:pathLst>
                <a:path w="3604" h="1502" extrusionOk="0">
                  <a:moveTo>
                    <a:pt x="1" y="0"/>
                  </a:moveTo>
                  <a:cubicBezTo>
                    <a:pt x="1" y="400"/>
                    <a:pt x="101" y="801"/>
                    <a:pt x="334" y="1134"/>
                  </a:cubicBezTo>
                  <a:cubicBezTo>
                    <a:pt x="468" y="1301"/>
                    <a:pt x="668" y="1401"/>
                    <a:pt x="868" y="1434"/>
                  </a:cubicBezTo>
                  <a:cubicBezTo>
                    <a:pt x="1035" y="1501"/>
                    <a:pt x="1268" y="1501"/>
                    <a:pt x="1469" y="1501"/>
                  </a:cubicBezTo>
                  <a:cubicBezTo>
                    <a:pt x="1869" y="1468"/>
                    <a:pt x="2236" y="1334"/>
                    <a:pt x="2603" y="1201"/>
                  </a:cubicBezTo>
                  <a:cubicBezTo>
                    <a:pt x="2770" y="1168"/>
                    <a:pt x="2970" y="1101"/>
                    <a:pt x="3136" y="1001"/>
                  </a:cubicBezTo>
                  <a:cubicBezTo>
                    <a:pt x="3337" y="901"/>
                    <a:pt x="3470" y="767"/>
                    <a:pt x="3603" y="601"/>
                  </a:cubicBezTo>
                  <a:lnTo>
                    <a:pt x="3537" y="567"/>
                  </a:lnTo>
                  <a:cubicBezTo>
                    <a:pt x="3337" y="634"/>
                    <a:pt x="3170" y="734"/>
                    <a:pt x="3003" y="767"/>
                  </a:cubicBezTo>
                  <a:cubicBezTo>
                    <a:pt x="2920" y="784"/>
                    <a:pt x="2836" y="784"/>
                    <a:pt x="2749" y="784"/>
                  </a:cubicBezTo>
                  <a:cubicBezTo>
                    <a:pt x="2661" y="784"/>
                    <a:pt x="2569" y="784"/>
                    <a:pt x="2469" y="801"/>
                  </a:cubicBezTo>
                  <a:cubicBezTo>
                    <a:pt x="2036" y="867"/>
                    <a:pt x="1735" y="967"/>
                    <a:pt x="1435" y="967"/>
                  </a:cubicBezTo>
                  <a:cubicBezTo>
                    <a:pt x="1380" y="979"/>
                    <a:pt x="1328" y="982"/>
                    <a:pt x="1277" y="982"/>
                  </a:cubicBezTo>
                  <a:cubicBezTo>
                    <a:pt x="1176" y="982"/>
                    <a:pt x="1079" y="967"/>
                    <a:pt x="968" y="967"/>
                  </a:cubicBezTo>
                  <a:cubicBezTo>
                    <a:pt x="935" y="967"/>
                    <a:pt x="902" y="967"/>
                    <a:pt x="868" y="934"/>
                  </a:cubicBezTo>
                  <a:lnTo>
                    <a:pt x="801" y="934"/>
                  </a:lnTo>
                  <a:cubicBezTo>
                    <a:pt x="768" y="934"/>
                    <a:pt x="735" y="901"/>
                    <a:pt x="668" y="867"/>
                  </a:cubicBezTo>
                  <a:cubicBezTo>
                    <a:pt x="435" y="701"/>
                    <a:pt x="234" y="367"/>
                    <a:pt x="68" y="0"/>
                  </a:cubicBezTo>
                  <a:close/>
                </a:path>
              </a:pathLst>
            </a:custGeom>
            <a:solidFill>
              <a:srgbClr val="EB6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" name="Google Shape;273;p42"/>
            <p:cNvSpPr/>
            <p:nvPr/>
          </p:nvSpPr>
          <p:spPr>
            <a:xfrm>
              <a:off x="3289175" y="2769025"/>
              <a:ext cx="1435225" cy="1820575"/>
            </a:xfrm>
            <a:custGeom>
              <a:avLst/>
              <a:gdLst/>
              <a:ahLst/>
              <a:cxnLst/>
              <a:rect l="l" t="t" r="r" b="b"/>
              <a:pathLst>
                <a:path w="57409" h="72823" extrusionOk="0">
                  <a:moveTo>
                    <a:pt x="1332" y="0"/>
                  </a:moveTo>
                  <a:cubicBezTo>
                    <a:pt x="565" y="0"/>
                    <a:pt x="101" y="36"/>
                    <a:pt x="101" y="36"/>
                  </a:cubicBezTo>
                  <a:cubicBezTo>
                    <a:pt x="1" y="9210"/>
                    <a:pt x="8774" y="70120"/>
                    <a:pt x="17113" y="72689"/>
                  </a:cubicBezTo>
                  <a:cubicBezTo>
                    <a:pt x="17402" y="72779"/>
                    <a:pt x="17720" y="72823"/>
                    <a:pt x="18065" y="72823"/>
                  </a:cubicBezTo>
                  <a:cubicBezTo>
                    <a:pt x="27608" y="72823"/>
                    <a:pt x="57409" y="39231"/>
                    <a:pt x="57409" y="39231"/>
                  </a:cubicBezTo>
                  <a:lnTo>
                    <a:pt x="46534" y="21252"/>
                  </a:lnTo>
                  <a:lnTo>
                    <a:pt x="24552" y="38597"/>
                  </a:lnTo>
                  <a:cubicBezTo>
                    <a:pt x="24552" y="38597"/>
                    <a:pt x="17780" y="12679"/>
                    <a:pt x="14478" y="5907"/>
                  </a:cubicBezTo>
                  <a:cubicBezTo>
                    <a:pt x="11852" y="549"/>
                    <a:pt x="4310" y="0"/>
                    <a:pt x="13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" name="Google Shape;274;p42"/>
            <p:cNvSpPr/>
            <p:nvPr/>
          </p:nvSpPr>
          <p:spPr>
            <a:xfrm>
              <a:off x="3291700" y="2769050"/>
              <a:ext cx="356100" cy="245250"/>
            </a:xfrm>
            <a:custGeom>
              <a:avLst/>
              <a:gdLst/>
              <a:ahLst/>
              <a:cxnLst/>
              <a:rect l="l" t="t" r="r" b="b"/>
              <a:pathLst>
                <a:path w="14244" h="9810" extrusionOk="0">
                  <a:moveTo>
                    <a:pt x="1202" y="0"/>
                  </a:moveTo>
                  <a:cubicBezTo>
                    <a:pt x="452" y="0"/>
                    <a:pt x="0" y="35"/>
                    <a:pt x="0" y="35"/>
                  </a:cubicBezTo>
                  <a:lnTo>
                    <a:pt x="6204" y="9809"/>
                  </a:lnTo>
                  <a:cubicBezTo>
                    <a:pt x="8873" y="8408"/>
                    <a:pt x="11542" y="7041"/>
                    <a:pt x="14244" y="5673"/>
                  </a:cubicBezTo>
                  <a:cubicBezTo>
                    <a:pt x="11485" y="528"/>
                    <a:pt x="4109" y="0"/>
                    <a:pt x="1202" y="0"/>
                  </a:cubicBezTo>
                  <a:close/>
                </a:path>
              </a:pathLst>
            </a:custGeom>
            <a:solidFill>
              <a:srgbClr val="ED7F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" name="Google Shape;275;p42"/>
            <p:cNvSpPr/>
            <p:nvPr/>
          </p:nvSpPr>
          <p:spPr>
            <a:xfrm>
              <a:off x="2301825" y="2632325"/>
              <a:ext cx="1389350" cy="1877200"/>
            </a:xfrm>
            <a:custGeom>
              <a:avLst/>
              <a:gdLst/>
              <a:ahLst/>
              <a:cxnLst/>
              <a:rect l="l" t="t" r="r" b="b"/>
              <a:pathLst>
                <a:path w="55574" h="75088" extrusionOk="0">
                  <a:moveTo>
                    <a:pt x="20548" y="1"/>
                  </a:moveTo>
                  <a:cubicBezTo>
                    <a:pt x="18613" y="1201"/>
                    <a:pt x="7405" y="12576"/>
                    <a:pt x="7405" y="12576"/>
                  </a:cubicBezTo>
                  <a:cubicBezTo>
                    <a:pt x="567" y="16612"/>
                    <a:pt x="0" y="49669"/>
                    <a:pt x="2769" y="75088"/>
                  </a:cubicBezTo>
                  <a:cubicBezTo>
                    <a:pt x="3736" y="74721"/>
                    <a:pt x="53438" y="74320"/>
                    <a:pt x="53438" y="74320"/>
                  </a:cubicBezTo>
                  <a:cubicBezTo>
                    <a:pt x="53438" y="74320"/>
                    <a:pt x="55573" y="51304"/>
                    <a:pt x="55173" y="41831"/>
                  </a:cubicBezTo>
                  <a:cubicBezTo>
                    <a:pt x="54839" y="33291"/>
                    <a:pt x="40162" y="5404"/>
                    <a:pt x="38494" y="3703"/>
                  </a:cubicBezTo>
                  <a:cubicBezTo>
                    <a:pt x="38173" y="5091"/>
                    <a:pt x="37011" y="5622"/>
                    <a:pt x="35421" y="5622"/>
                  </a:cubicBezTo>
                  <a:cubicBezTo>
                    <a:pt x="30249" y="5622"/>
                    <a:pt x="20548" y="1"/>
                    <a:pt x="20548" y="1"/>
                  </a:cubicBezTo>
                  <a:close/>
                </a:path>
              </a:pathLst>
            </a:custGeom>
            <a:solidFill>
              <a:srgbClr val="759B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" name="Google Shape;276;p42"/>
            <p:cNvSpPr/>
            <p:nvPr/>
          </p:nvSpPr>
          <p:spPr>
            <a:xfrm>
              <a:off x="3529350" y="3475380"/>
              <a:ext cx="2146575" cy="951550"/>
            </a:xfrm>
            <a:custGeom>
              <a:avLst/>
              <a:gdLst/>
              <a:ahLst/>
              <a:cxnLst/>
              <a:rect l="l" t="t" r="r" b="b"/>
              <a:pathLst>
                <a:path w="85863" h="38062" extrusionOk="0">
                  <a:moveTo>
                    <a:pt x="19181" y="1"/>
                  </a:moveTo>
                  <a:cubicBezTo>
                    <a:pt x="16713" y="1"/>
                    <a:pt x="14311" y="2002"/>
                    <a:pt x="13844" y="4404"/>
                  </a:cubicBezTo>
                  <a:lnTo>
                    <a:pt x="368" y="34692"/>
                  </a:lnTo>
                  <a:cubicBezTo>
                    <a:pt x="1" y="36560"/>
                    <a:pt x="1435" y="38061"/>
                    <a:pt x="3537" y="38061"/>
                  </a:cubicBezTo>
                  <a:lnTo>
                    <a:pt x="64413" y="38061"/>
                  </a:lnTo>
                  <a:cubicBezTo>
                    <a:pt x="66515" y="38061"/>
                    <a:pt x="68983" y="36560"/>
                    <a:pt x="69884" y="34692"/>
                  </a:cubicBezTo>
                  <a:lnTo>
                    <a:pt x="84695" y="4404"/>
                  </a:lnTo>
                  <a:cubicBezTo>
                    <a:pt x="85862" y="2002"/>
                    <a:pt x="84861" y="1"/>
                    <a:pt x="823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" name="Google Shape;277;p42"/>
            <p:cNvSpPr/>
            <p:nvPr/>
          </p:nvSpPr>
          <p:spPr>
            <a:xfrm>
              <a:off x="3111550" y="4421100"/>
              <a:ext cx="2095700" cy="75075"/>
            </a:xfrm>
            <a:custGeom>
              <a:avLst/>
              <a:gdLst/>
              <a:ahLst/>
              <a:cxnLst/>
              <a:rect l="l" t="t" r="r" b="b"/>
              <a:pathLst>
                <a:path w="83828" h="3003" extrusionOk="0">
                  <a:moveTo>
                    <a:pt x="1502" y="1"/>
                  </a:moveTo>
                  <a:cubicBezTo>
                    <a:pt x="668" y="1"/>
                    <a:pt x="1" y="668"/>
                    <a:pt x="34" y="1502"/>
                  </a:cubicBezTo>
                  <a:cubicBezTo>
                    <a:pt x="34" y="2336"/>
                    <a:pt x="735" y="3003"/>
                    <a:pt x="1535" y="3003"/>
                  </a:cubicBezTo>
                  <a:lnTo>
                    <a:pt x="82326" y="3003"/>
                  </a:lnTo>
                  <a:cubicBezTo>
                    <a:pt x="83160" y="3003"/>
                    <a:pt x="83827" y="2336"/>
                    <a:pt x="83794" y="1502"/>
                  </a:cubicBezTo>
                  <a:cubicBezTo>
                    <a:pt x="83794" y="668"/>
                    <a:pt x="83094" y="1"/>
                    <a:pt x="82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" name="Google Shape;278;p42"/>
            <p:cNvSpPr/>
            <p:nvPr/>
          </p:nvSpPr>
          <p:spPr>
            <a:xfrm>
              <a:off x="1853150" y="4490325"/>
              <a:ext cx="4030425" cy="193500"/>
            </a:xfrm>
            <a:custGeom>
              <a:avLst/>
              <a:gdLst/>
              <a:ahLst/>
              <a:cxnLst/>
              <a:rect l="l" t="t" r="r" b="b"/>
              <a:pathLst>
                <a:path w="161217" h="7740" extrusionOk="0">
                  <a:moveTo>
                    <a:pt x="1" y="0"/>
                  </a:moveTo>
                  <a:lnTo>
                    <a:pt x="1" y="7739"/>
                  </a:lnTo>
                  <a:lnTo>
                    <a:pt x="161216" y="7739"/>
                  </a:lnTo>
                  <a:lnTo>
                    <a:pt x="1612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" name="Google Shape;279;p42"/>
            <p:cNvSpPr/>
            <p:nvPr/>
          </p:nvSpPr>
          <p:spPr>
            <a:xfrm>
              <a:off x="3486000" y="3345325"/>
              <a:ext cx="829775" cy="910700"/>
            </a:xfrm>
            <a:custGeom>
              <a:avLst/>
              <a:gdLst/>
              <a:ahLst/>
              <a:cxnLst/>
              <a:rect l="l" t="t" r="r" b="b"/>
              <a:pathLst>
                <a:path w="33191" h="36428" extrusionOk="0">
                  <a:moveTo>
                    <a:pt x="27277" y="1"/>
                  </a:moveTo>
                  <a:cubicBezTo>
                    <a:pt x="26129" y="1"/>
                    <a:pt x="21746" y="6242"/>
                    <a:pt x="20615" y="7606"/>
                  </a:cubicBezTo>
                  <a:cubicBezTo>
                    <a:pt x="19514" y="8974"/>
                    <a:pt x="17446" y="10408"/>
                    <a:pt x="16712" y="10408"/>
                  </a:cubicBezTo>
                  <a:cubicBezTo>
                    <a:pt x="16078" y="10375"/>
                    <a:pt x="15244" y="7807"/>
                    <a:pt x="15678" y="6372"/>
                  </a:cubicBezTo>
                  <a:lnTo>
                    <a:pt x="15678" y="6372"/>
                  </a:lnTo>
                  <a:cubicBezTo>
                    <a:pt x="15678" y="6373"/>
                    <a:pt x="13010" y="10008"/>
                    <a:pt x="12409" y="12877"/>
                  </a:cubicBezTo>
                  <a:cubicBezTo>
                    <a:pt x="12109" y="14378"/>
                    <a:pt x="12042" y="16213"/>
                    <a:pt x="12042" y="16213"/>
                  </a:cubicBezTo>
                  <a:lnTo>
                    <a:pt x="0" y="26587"/>
                  </a:lnTo>
                  <a:lnTo>
                    <a:pt x="6038" y="36427"/>
                  </a:lnTo>
                  <a:cubicBezTo>
                    <a:pt x="20281" y="23751"/>
                    <a:pt x="27987" y="14211"/>
                    <a:pt x="29455" y="12543"/>
                  </a:cubicBezTo>
                  <a:cubicBezTo>
                    <a:pt x="30322" y="11543"/>
                    <a:pt x="32557" y="8374"/>
                    <a:pt x="32290" y="7907"/>
                  </a:cubicBezTo>
                  <a:cubicBezTo>
                    <a:pt x="32242" y="7828"/>
                    <a:pt x="32171" y="7792"/>
                    <a:pt x="32081" y="7792"/>
                  </a:cubicBezTo>
                  <a:cubicBezTo>
                    <a:pt x="31018" y="7792"/>
                    <a:pt x="27299" y="12826"/>
                    <a:pt x="27156" y="12826"/>
                  </a:cubicBezTo>
                  <a:cubicBezTo>
                    <a:pt x="27151" y="12826"/>
                    <a:pt x="27150" y="12821"/>
                    <a:pt x="27153" y="12810"/>
                  </a:cubicBezTo>
                  <a:cubicBezTo>
                    <a:pt x="27220" y="12410"/>
                    <a:pt x="33191" y="5738"/>
                    <a:pt x="32724" y="4904"/>
                  </a:cubicBezTo>
                  <a:cubicBezTo>
                    <a:pt x="32666" y="4802"/>
                    <a:pt x="32571" y="4754"/>
                    <a:pt x="32447" y="4754"/>
                  </a:cubicBezTo>
                  <a:cubicBezTo>
                    <a:pt x="31001" y="4754"/>
                    <a:pt x="25475" y="11184"/>
                    <a:pt x="25352" y="11276"/>
                  </a:cubicBezTo>
                  <a:cubicBezTo>
                    <a:pt x="25184" y="11453"/>
                    <a:pt x="25107" y="11534"/>
                    <a:pt x="25105" y="11534"/>
                  </a:cubicBezTo>
                  <a:cubicBezTo>
                    <a:pt x="25085" y="11534"/>
                    <a:pt x="31861" y="4209"/>
                    <a:pt x="31589" y="3303"/>
                  </a:cubicBezTo>
                  <a:cubicBezTo>
                    <a:pt x="31554" y="3186"/>
                    <a:pt x="31468" y="3135"/>
                    <a:pt x="31343" y="3135"/>
                  </a:cubicBezTo>
                  <a:cubicBezTo>
                    <a:pt x="30398" y="3135"/>
                    <a:pt x="27234" y="6088"/>
                    <a:pt x="27086" y="6205"/>
                  </a:cubicBezTo>
                  <a:cubicBezTo>
                    <a:pt x="27086" y="6205"/>
                    <a:pt x="24000" y="9449"/>
                    <a:pt x="23550" y="9449"/>
                  </a:cubicBezTo>
                  <a:cubicBezTo>
                    <a:pt x="23536" y="9449"/>
                    <a:pt x="23526" y="9447"/>
                    <a:pt x="23517" y="9441"/>
                  </a:cubicBezTo>
                  <a:cubicBezTo>
                    <a:pt x="23217" y="9274"/>
                    <a:pt x="28387" y="34"/>
                    <a:pt x="27286" y="1"/>
                  </a:cubicBezTo>
                  <a:cubicBezTo>
                    <a:pt x="27283" y="1"/>
                    <a:pt x="27280" y="1"/>
                    <a:pt x="27277" y="1"/>
                  </a:cubicBezTo>
                  <a:close/>
                </a:path>
              </a:pathLst>
            </a:custGeom>
            <a:solidFill>
              <a:srgbClr val="ED7F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" name="Google Shape;280;p42"/>
            <p:cNvSpPr/>
            <p:nvPr/>
          </p:nvSpPr>
          <p:spPr>
            <a:xfrm>
              <a:off x="2240100" y="2923375"/>
              <a:ext cx="1744600" cy="1803325"/>
            </a:xfrm>
            <a:custGeom>
              <a:avLst/>
              <a:gdLst/>
              <a:ahLst/>
              <a:cxnLst/>
              <a:rect l="l" t="t" r="r" b="b"/>
              <a:pathLst>
                <a:path w="69784" h="72133" extrusionOk="0">
                  <a:moveTo>
                    <a:pt x="12287" y="1"/>
                  </a:moveTo>
                  <a:cubicBezTo>
                    <a:pt x="11482" y="1"/>
                    <a:pt x="10651" y="290"/>
                    <a:pt x="9808" y="968"/>
                  </a:cubicBezTo>
                  <a:cubicBezTo>
                    <a:pt x="1" y="8840"/>
                    <a:pt x="1735" y="40429"/>
                    <a:pt x="25119" y="70417"/>
                  </a:cubicBezTo>
                  <a:cubicBezTo>
                    <a:pt x="26045" y="71609"/>
                    <a:pt x="27414" y="72132"/>
                    <a:pt x="29103" y="72132"/>
                  </a:cubicBezTo>
                  <a:cubicBezTo>
                    <a:pt x="41214" y="72132"/>
                    <a:pt x="69784" y="45233"/>
                    <a:pt x="69784" y="45233"/>
                  </a:cubicBezTo>
                  <a:lnTo>
                    <a:pt x="58142" y="31289"/>
                  </a:lnTo>
                  <a:lnTo>
                    <a:pt x="37828" y="47834"/>
                  </a:lnTo>
                  <a:lnTo>
                    <a:pt x="20782" y="9874"/>
                  </a:lnTo>
                  <a:cubicBezTo>
                    <a:pt x="20782" y="9874"/>
                    <a:pt x="16988" y="1"/>
                    <a:pt x="12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" name="Google Shape;281;p42"/>
            <p:cNvSpPr/>
            <p:nvPr/>
          </p:nvSpPr>
          <p:spPr>
            <a:xfrm>
              <a:off x="2337675" y="2923225"/>
              <a:ext cx="416150" cy="490525"/>
            </a:xfrm>
            <a:custGeom>
              <a:avLst/>
              <a:gdLst/>
              <a:ahLst/>
              <a:cxnLst/>
              <a:rect l="l" t="t" r="r" b="b"/>
              <a:pathLst>
                <a:path w="16646" h="19621" extrusionOk="0">
                  <a:moveTo>
                    <a:pt x="8398" y="0"/>
                  </a:moveTo>
                  <a:cubicBezTo>
                    <a:pt x="7589" y="0"/>
                    <a:pt x="6753" y="291"/>
                    <a:pt x="5905" y="974"/>
                  </a:cubicBezTo>
                  <a:cubicBezTo>
                    <a:pt x="2035" y="4042"/>
                    <a:pt x="0" y="10781"/>
                    <a:pt x="301" y="19620"/>
                  </a:cubicBezTo>
                  <a:cubicBezTo>
                    <a:pt x="5638" y="16051"/>
                    <a:pt x="11108" y="12615"/>
                    <a:pt x="16646" y="9346"/>
                  </a:cubicBezTo>
                  <a:cubicBezTo>
                    <a:pt x="15811" y="7316"/>
                    <a:pt x="12450" y="0"/>
                    <a:pt x="8398" y="0"/>
                  </a:cubicBezTo>
                  <a:close/>
                </a:path>
              </a:pathLst>
            </a:custGeom>
            <a:solidFill>
              <a:srgbClr val="ED7F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2" name="Google Shape;214;p42"/>
          <p:cNvSpPr txBox="1"/>
          <p:nvPr/>
        </p:nvSpPr>
        <p:spPr>
          <a:xfrm>
            <a:off x="4853455" y="3507791"/>
            <a:ext cx="2674396" cy="475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en-US" dirty="0" smtClean="0"/>
              <a:t>You are Welcome!!!!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12" y="1392077"/>
            <a:ext cx="2687955" cy="2092960"/>
          </a:xfrm>
          <a:prstGeom prst="rect">
            <a:avLst/>
          </a:prstGeom>
        </p:spPr>
      </p:pic>
      <p:sp>
        <p:nvSpPr>
          <p:cNvPr id="5" name="Plus Sign 3"/>
          <p:cNvSpPr/>
          <p:nvPr/>
        </p:nvSpPr>
        <p:spPr>
          <a:xfrm>
            <a:off x="3399699" y="1856740"/>
            <a:ext cx="1346835" cy="1811020"/>
          </a:xfrm>
          <a:prstGeom prst="mathPlus">
            <a:avLst/>
          </a:prstGeom>
          <a:solidFill>
            <a:srgbClr val="00206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716" y="334299"/>
            <a:ext cx="4049395" cy="4355672"/>
          </a:xfrm>
          <a:prstGeom prst="rect">
            <a:avLst/>
          </a:prstGeom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6777995" y="4660520"/>
            <a:ext cx="1172845" cy="4292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>
                <a:latin typeface="Aptos" panose="020B0004020202020204" pitchFamily="34" charset="0"/>
              </a:rPr>
              <a:t>2TUP</a:t>
            </a:r>
            <a:endParaRPr lang="en-US" sz="2800" dirty="0">
              <a:latin typeface="Aptos" panose="020B0004020202020204" pitchFamily="34" charset="0"/>
            </a:endParaRPr>
          </a:p>
        </p:txBody>
      </p:sp>
      <p:sp>
        <p:nvSpPr>
          <p:cNvPr id="8" name="Google Shape;1442;p69"/>
          <p:cNvSpPr/>
          <p:nvPr/>
        </p:nvSpPr>
        <p:spPr>
          <a:xfrm rot="900043">
            <a:off x="7812" y="3583752"/>
            <a:ext cx="3484910" cy="2870731"/>
          </a:xfrm>
          <a:custGeom>
            <a:avLst/>
            <a:gdLst/>
            <a:ahLst/>
            <a:cxnLst/>
            <a:rect l="l" t="t" r="r" b="b"/>
            <a:pathLst>
              <a:path w="131928" h="122709" extrusionOk="0">
                <a:moveTo>
                  <a:pt x="110272" y="1"/>
                </a:moveTo>
                <a:cubicBezTo>
                  <a:pt x="107794" y="1"/>
                  <a:pt x="105307" y="285"/>
                  <a:pt x="102940" y="806"/>
                </a:cubicBezTo>
                <a:cubicBezTo>
                  <a:pt x="94034" y="2774"/>
                  <a:pt x="85728" y="7411"/>
                  <a:pt x="79390" y="13982"/>
                </a:cubicBezTo>
                <a:cubicBezTo>
                  <a:pt x="71584" y="22049"/>
                  <a:pt x="64634" y="33954"/>
                  <a:pt x="53622" y="33954"/>
                </a:cubicBezTo>
                <a:cubicBezTo>
                  <a:pt x="53341" y="33954"/>
                  <a:pt x="53058" y="33946"/>
                  <a:pt x="52771" y="33930"/>
                </a:cubicBezTo>
                <a:cubicBezTo>
                  <a:pt x="48635" y="33697"/>
                  <a:pt x="44832" y="31662"/>
                  <a:pt x="40763" y="30861"/>
                </a:cubicBezTo>
                <a:cubicBezTo>
                  <a:pt x="39507" y="30623"/>
                  <a:pt x="38244" y="30510"/>
                  <a:pt x="36985" y="30510"/>
                </a:cubicBezTo>
                <a:cubicBezTo>
                  <a:pt x="29777" y="30510"/>
                  <a:pt x="22672" y="34224"/>
                  <a:pt x="17646" y="39534"/>
                </a:cubicBezTo>
                <a:cubicBezTo>
                  <a:pt x="11742" y="45772"/>
                  <a:pt x="8306" y="53944"/>
                  <a:pt x="5704" y="62117"/>
                </a:cubicBezTo>
                <a:cubicBezTo>
                  <a:pt x="2268" y="72791"/>
                  <a:pt x="0" y="84133"/>
                  <a:pt x="1801" y="95174"/>
                </a:cubicBezTo>
                <a:cubicBezTo>
                  <a:pt x="3569" y="106248"/>
                  <a:pt x="9173" y="119324"/>
                  <a:pt x="20115" y="121793"/>
                </a:cubicBezTo>
                <a:cubicBezTo>
                  <a:pt x="22930" y="122423"/>
                  <a:pt x="25939" y="122708"/>
                  <a:pt x="29054" y="122708"/>
                </a:cubicBezTo>
                <a:cubicBezTo>
                  <a:pt x="46239" y="122708"/>
                  <a:pt x="66644" y="114017"/>
                  <a:pt x="75454" y="106449"/>
                </a:cubicBezTo>
                <a:cubicBezTo>
                  <a:pt x="100138" y="85133"/>
                  <a:pt x="124556" y="59982"/>
                  <a:pt x="130460" y="27892"/>
                </a:cubicBezTo>
                <a:cubicBezTo>
                  <a:pt x="131728" y="21021"/>
                  <a:pt x="131928" y="13349"/>
                  <a:pt x="127858" y="7645"/>
                </a:cubicBezTo>
                <a:cubicBezTo>
                  <a:pt x="123958" y="2199"/>
                  <a:pt x="117154" y="1"/>
                  <a:pt x="1102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" name="Google Shape;1446;p69"/>
          <p:cNvGrpSpPr/>
          <p:nvPr/>
        </p:nvGrpSpPr>
        <p:grpSpPr>
          <a:xfrm>
            <a:off x="885988" y="3478168"/>
            <a:ext cx="1705162" cy="1729120"/>
            <a:chOff x="4651552" y="2694556"/>
            <a:chExt cx="2432263" cy="2784892"/>
          </a:xfrm>
        </p:grpSpPr>
        <p:sp>
          <p:nvSpPr>
            <p:cNvPr id="10" name="Google Shape;1447;p69"/>
            <p:cNvSpPr/>
            <p:nvPr/>
          </p:nvSpPr>
          <p:spPr>
            <a:xfrm>
              <a:off x="6496671" y="3603410"/>
              <a:ext cx="103023" cy="101750"/>
            </a:xfrm>
            <a:custGeom>
              <a:avLst/>
              <a:gdLst/>
              <a:ahLst/>
              <a:cxnLst/>
              <a:rect l="l" t="t" r="r" b="b"/>
              <a:pathLst>
                <a:path w="2669" h="2636" extrusionOk="0">
                  <a:moveTo>
                    <a:pt x="1334" y="0"/>
                  </a:moveTo>
                  <a:cubicBezTo>
                    <a:pt x="600" y="0"/>
                    <a:pt x="0" y="601"/>
                    <a:pt x="0" y="1335"/>
                  </a:cubicBezTo>
                  <a:cubicBezTo>
                    <a:pt x="0" y="2069"/>
                    <a:pt x="600" y="2636"/>
                    <a:pt x="1334" y="2636"/>
                  </a:cubicBezTo>
                  <a:cubicBezTo>
                    <a:pt x="2068" y="2636"/>
                    <a:pt x="2669" y="2069"/>
                    <a:pt x="2669" y="1335"/>
                  </a:cubicBezTo>
                  <a:cubicBezTo>
                    <a:pt x="2669" y="601"/>
                    <a:pt x="2068" y="0"/>
                    <a:pt x="1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1448;p69"/>
            <p:cNvSpPr/>
            <p:nvPr/>
          </p:nvSpPr>
          <p:spPr>
            <a:xfrm>
              <a:off x="4651552" y="3561297"/>
              <a:ext cx="1586344" cy="1120288"/>
            </a:xfrm>
            <a:custGeom>
              <a:avLst/>
              <a:gdLst/>
              <a:ahLst/>
              <a:cxnLst/>
              <a:rect l="l" t="t" r="r" b="b"/>
              <a:pathLst>
                <a:path w="41097" h="29023" extrusionOk="0">
                  <a:moveTo>
                    <a:pt x="33118" y="0"/>
                  </a:moveTo>
                  <a:cubicBezTo>
                    <a:pt x="32724" y="0"/>
                    <a:pt x="32291" y="138"/>
                    <a:pt x="31856" y="524"/>
                  </a:cubicBezTo>
                  <a:cubicBezTo>
                    <a:pt x="30355" y="1859"/>
                    <a:pt x="25852" y="5094"/>
                    <a:pt x="20615" y="18804"/>
                  </a:cubicBezTo>
                  <a:cubicBezTo>
                    <a:pt x="20615" y="18804"/>
                    <a:pt x="9707" y="12533"/>
                    <a:pt x="8907" y="11832"/>
                  </a:cubicBezTo>
                  <a:cubicBezTo>
                    <a:pt x="8907" y="11832"/>
                    <a:pt x="6291" y="8281"/>
                    <a:pt x="5788" y="8281"/>
                  </a:cubicBezTo>
                  <a:cubicBezTo>
                    <a:pt x="5737" y="8281"/>
                    <a:pt x="5707" y="8317"/>
                    <a:pt x="5704" y="8397"/>
                  </a:cubicBezTo>
                  <a:cubicBezTo>
                    <a:pt x="5671" y="9264"/>
                    <a:pt x="7039" y="11199"/>
                    <a:pt x="6672" y="11265"/>
                  </a:cubicBezTo>
                  <a:cubicBezTo>
                    <a:pt x="6666" y="11267"/>
                    <a:pt x="6659" y="11268"/>
                    <a:pt x="6652" y="11268"/>
                  </a:cubicBezTo>
                  <a:cubicBezTo>
                    <a:pt x="6193" y="11268"/>
                    <a:pt x="2342" y="8477"/>
                    <a:pt x="1675" y="8477"/>
                  </a:cubicBezTo>
                  <a:cubicBezTo>
                    <a:pt x="1643" y="8477"/>
                    <a:pt x="1618" y="8483"/>
                    <a:pt x="1601" y="8497"/>
                  </a:cubicBezTo>
                  <a:cubicBezTo>
                    <a:pt x="1234" y="8797"/>
                    <a:pt x="4337" y="10565"/>
                    <a:pt x="4170" y="10665"/>
                  </a:cubicBezTo>
                  <a:cubicBezTo>
                    <a:pt x="4165" y="10668"/>
                    <a:pt x="4157" y="10669"/>
                    <a:pt x="4147" y="10669"/>
                  </a:cubicBezTo>
                  <a:cubicBezTo>
                    <a:pt x="3855" y="10669"/>
                    <a:pt x="1478" y="9444"/>
                    <a:pt x="869" y="9444"/>
                  </a:cubicBezTo>
                  <a:cubicBezTo>
                    <a:pt x="798" y="9444"/>
                    <a:pt x="751" y="9460"/>
                    <a:pt x="734" y="9497"/>
                  </a:cubicBezTo>
                  <a:cubicBezTo>
                    <a:pt x="534" y="9831"/>
                    <a:pt x="3670" y="11432"/>
                    <a:pt x="3536" y="11566"/>
                  </a:cubicBezTo>
                  <a:cubicBezTo>
                    <a:pt x="3531" y="11571"/>
                    <a:pt x="3520" y="11574"/>
                    <a:pt x="3506" y="11574"/>
                  </a:cubicBezTo>
                  <a:cubicBezTo>
                    <a:pt x="3192" y="11574"/>
                    <a:pt x="862" y="10367"/>
                    <a:pt x="408" y="10367"/>
                  </a:cubicBezTo>
                  <a:cubicBezTo>
                    <a:pt x="367" y="10367"/>
                    <a:pt x="342" y="10377"/>
                    <a:pt x="334" y="10398"/>
                  </a:cubicBezTo>
                  <a:cubicBezTo>
                    <a:pt x="267" y="10665"/>
                    <a:pt x="2602" y="11999"/>
                    <a:pt x="2802" y="12400"/>
                  </a:cubicBezTo>
                  <a:cubicBezTo>
                    <a:pt x="2802" y="12400"/>
                    <a:pt x="1070" y="11693"/>
                    <a:pt x="394" y="11693"/>
                  </a:cubicBezTo>
                  <a:cubicBezTo>
                    <a:pt x="252" y="11693"/>
                    <a:pt x="157" y="11724"/>
                    <a:pt x="134" y="11799"/>
                  </a:cubicBezTo>
                  <a:cubicBezTo>
                    <a:pt x="0" y="12233"/>
                    <a:pt x="6972" y="17070"/>
                    <a:pt x="6972" y="17070"/>
                  </a:cubicBezTo>
                  <a:cubicBezTo>
                    <a:pt x="6972" y="17070"/>
                    <a:pt x="20504" y="29023"/>
                    <a:pt x="23693" y="29023"/>
                  </a:cubicBezTo>
                  <a:cubicBezTo>
                    <a:pt x="23749" y="29023"/>
                    <a:pt x="23801" y="29019"/>
                    <a:pt x="23851" y="29011"/>
                  </a:cubicBezTo>
                  <a:cubicBezTo>
                    <a:pt x="26686" y="28544"/>
                    <a:pt x="41096" y="3426"/>
                    <a:pt x="34825" y="825"/>
                  </a:cubicBezTo>
                  <a:cubicBezTo>
                    <a:pt x="34825" y="825"/>
                    <a:pt x="34085" y="0"/>
                    <a:pt x="33118" y="0"/>
                  </a:cubicBezTo>
                  <a:close/>
                </a:path>
              </a:pathLst>
            </a:custGeom>
            <a:solidFill>
              <a:srgbClr val="F291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1449;p69"/>
            <p:cNvSpPr/>
            <p:nvPr/>
          </p:nvSpPr>
          <p:spPr>
            <a:xfrm>
              <a:off x="4882033" y="3983234"/>
              <a:ext cx="45085" cy="79863"/>
            </a:xfrm>
            <a:custGeom>
              <a:avLst/>
              <a:gdLst/>
              <a:ahLst/>
              <a:cxnLst/>
              <a:rect l="l" t="t" r="r" b="b"/>
              <a:pathLst>
                <a:path w="1168" h="2069" extrusionOk="0">
                  <a:moveTo>
                    <a:pt x="0" y="1"/>
                  </a:moveTo>
                  <a:lnTo>
                    <a:pt x="1168" y="2069"/>
                  </a:lnTo>
                  <a:cubicBezTo>
                    <a:pt x="1168" y="2069"/>
                    <a:pt x="667" y="434"/>
                    <a:pt x="801" y="26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85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450;p69"/>
            <p:cNvSpPr/>
            <p:nvPr/>
          </p:nvSpPr>
          <p:spPr>
            <a:xfrm>
              <a:off x="5193612" y="3480508"/>
              <a:ext cx="1107357" cy="1308810"/>
            </a:xfrm>
            <a:custGeom>
              <a:avLst/>
              <a:gdLst/>
              <a:ahLst/>
              <a:cxnLst/>
              <a:rect l="l" t="t" r="r" b="b"/>
              <a:pathLst>
                <a:path w="28688" h="33907" extrusionOk="0">
                  <a:moveTo>
                    <a:pt x="21081" y="0"/>
                  </a:moveTo>
                  <a:cubicBezTo>
                    <a:pt x="13815" y="0"/>
                    <a:pt x="7039" y="19630"/>
                    <a:pt x="7039" y="19630"/>
                  </a:cubicBezTo>
                  <a:lnTo>
                    <a:pt x="2969" y="18128"/>
                  </a:lnTo>
                  <a:lnTo>
                    <a:pt x="1" y="26401"/>
                  </a:lnTo>
                  <a:lnTo>
                    <a:pt x="10942" y="33906"/>
                  </a:lnTo>
                  <a:cubicBezTo>
                    <a:pt x="14277" y="31371"/>
                    <a:pt x="28688" y="5019"/>
                    <a:pt x="24051" y="1183"/>
                  </a:cubicBezTo>
                  <a:cubicBezTo>
                    <a:pt x="23063" y="362"/>
                    <a:pt x="22067" y="0"/>
                    <a:pt x="210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1451;p69"/>
            <p:cNvSpPr/>
            <p:nvPr/>
          </p:nvSpPr>
          <p:spPr>
            <a:xfrm>
              <a:off x="5193612" y="4180248"/>
              <a:ext cx="212493" cy="418501"/>
            </a:xfrm>
            <a:custGeom>
              <a:avLst/>
              <a:gdLst/>
              <a:ahLst/>
              <a:cxnLst/>
              <a:rect l="l" t="t" r="r" b="b"/>
              <a:pathLst>
                <a:path w="5505" h="10842" extrusionOk="0">
                  <a:moveTo>
                    <a:pt x="2969" y="0"/>
                  </a:moveTo>
                  <a:lnTo>
                    <a:pt x="1" y="8273"/>
                  </a:lnTo>
                  <a:lnTo>
                    <a:pt x="3336" y="10842"/>
                  </a:lnTo>
                  <a:lnTo>
                    <a:pt x="5505" y="1068"/>
                  </a:lnTo>
                  <a:lnTo>
                    <a:pt x="29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1452;p69"/>
            <p:cNvSpPr/>
            <p:nvPr/>
          </p:nvSpPr>
          <p:spPr>
            <a:xfrm>
              <a:off x="5651987" y="3378063"/>
              <a:ext cx="1170468" cy="1912128"/>
            </a:xfrm>
            <a:custGeom>
              <a:avLst/>
              <a:gdLst/>
              <a:ahLst/>
              <a:cxnLst/>
              <a:rect l="l" t="t" r="r" b="b"/>
              <a:pathLst>
                <a:path w="30323" h="49537" extrusionOk="0">
                  <a:moveTo>
                    <a:pt x="16746" y="1"/>
                  </a:moveTo>
                  <a:lnTo>
                    <a:pt x="16079" y="601"/>
                  </a:lnTo>
                  <a:lnTo>
                    <a:pt x="16091" y="606"/>
                  </a:lnTo>
                  <a:lnTo>
                    <a:pt x="16746" y="1"/>
                  </a:lnTo>
                  <a:close/>
                  <a:moveTo>
                    <a:pt x="16091" y="606"/>
                  </a:moveTo>
                  <a:lnTo>
                    <a:pt x="12410" y="4004"/>
                  </a:lnTo>
                  <a:cubicBezTo>
                    <a:pt x="11908" y="4471"/>
                    <a:pt x="11396" y="4768"/>
                    <a:pt x="10965" y="4768"/>
                  </a:cubicBezTo>
                  <a:cubicBezTo>
                    <a:pt x="10565" y="4768"/>
                    <a:pt x="10234" y="4513"/>
                    <a:pt x="10041" y="3904"/>
                  </a:cubicBezTo>
                  <a:lnTo>
                    <a:pt x="10075" y="3270"/>
                  </a:lnTo>
                  <a:lnTo>
                    <a:pt x="10075" y="2169"/>
                  </a:lnTo>
                  <a:lnTo>
                    <a:pt x="7906" y="2836"/>
                  </a:lnTo>
                  <a:cubicBezTo>
                    <a:pt x="7173" y="2903"/>
                    <a:pt x="3870" y="6706"/>
                    <a:pt x="2769" y="8440"/>
                  </a:cubicBezTo>
                  <a:cubicBezTo>
                    <a:pt x="1602" y="10342"/>
                    <a:pt x="935" y="12543"/>
                    <a:pt x="835" y="14778"/>
                  </a:cubicBezTo>
                  <a:lnTo>
                    <a:pt x="1" y="48002"/>
                  </a:lnTo>
                  <a:lnTo>
                    <a:pt x="23751" y="49536"/>
                  </a:lnTo>
                  <a:cubicBezTo>
                    <a:pt x="23751" y="49536"/>
                    <a:pt x="30322" y="21583"/>
                    <a:pt x="29955" y="12710"/>
                  </a:cubicBezTo>
                  <a:cubicBezTo>
                    <a:pt x="29755" y="6906"/>
                    <a:pt x="19848" y="2102"/>
                    <a:pt x="19848" y="2102"/>
                  </a:cubicBezTo>
                  <a:lnTo>
                    <a:pt x="16091" y="60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1453;p69"/>
            <p:cNvSpPr/>
            <p:nvPr/>
          </p:nvSpPr>
          <p:spPr>
            <a:xfrm>
              <a:off x="5927553" y="3403848"/>
              <a:ext cx="1156263" cy="2075599"/>
            </a:xfrm>
            <a:custGeom>
              <a:avLst/>
              <a:gdLst/>
              <a:ahLst/>
              <a:cxnLst/>
              <a:rect l="l" t="t" r="r" b="b"/>
              <a:pathLst>
                <a:path w="29955" h="53772" extrusionOk="0">
                  <a:moveTo>
                    <a:pt x="9140" y="0"/>
                  </a:moveTo>
                  <a:cubicBezTo>
                    <a:pt x="9140" y="0"/>
                    <a:pt x="8840" y="5604"/>
                    <a:pt x="5204" y="18447"/>
                  </a:cubicBezTo>
                  <a:cubicBezTo>
                    <a:pt x="2902" y="26719"/>
                    <a:pt x="1101" y="40829"/>
                    <a:pt x="267" y="47968"/>
                  </a:cubicBezTo>
                  <a:cubicBezTo>
                    <a:pt x="0" y="50436"/>
                    <a:pt x="1801" y="52604"/>
                    <a:pt x="4270" y="52771"/>
                  </a:cubicBezTo>
                  <a:lnTo>
                    <a:pt x="19347" y="53772"/>
                  </a:lnTo>
                  <a:cubicBezTo>
                    <a:pt x="19347" y="53772"/>
                    <a:pt x="20248" y="40329"/>
                    <a:pt x="19881" y="37627"/>
                  </a:cubicBezTo>
                  <a:cubicBezTo>
                    <a:pt x="19481" y="34892"/>
                    <a:pt x="29955" y="8306"/>
                    <a:pt x="18080" y="3769"/>
                  </a:cubicBezTo>
                  <a:lnTo>
                    <a:pt x="91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454;p69"/>
            <p:cNvSpPr/>
            <p:nvPr/>
          </p:nvSpPr>
          <p:spPr>
            <a:xfrm>
              <a:off x="5528390" y="3470780"/>
              <a:ext cx="475166" cy="1958448"/>
            </a:xfrm>
            <a:custGeom>
              <a:avLst/>
              <a:gdLst/>
              <a:ahLst/>
              <a:cxnLst/>
              <a:rect l="l" t="t" r="r" b="b"/>
              <a:pathLst>
                <a:path w="12310" h="50737" extrusionOk="0">
                  <a:moveTo>
                    <a:pt x="12309" y="1"/>
                  </a:moveTo>
                  <a:cubicBezTo>
                    <a:pt x="8473" y="601"/>
                    <a:pt x="5371" y="6305"/>
                    <a:pt x="4037" y="9007"/>
                  </a:cubicBezTo>
                  <a:cubicBezTo>
                    <a:pt x="3203" y="10775"/>
                    <a:pt x="4337" y="15412"/>
                    <a:pt x="1802" y="33992"/>
                  </a:cubicBezTo>
                  <a:cubicBezTo>
                    <a:pt x="1101" y="36894"/>
                    <a:pt x="0" y="50737"/>
                    <a:pt x="0" y="50737"/>
                  </a:cubicBezTo>
                  <a:lnTo>
                    <a:pt x="1068" y="50670"/>
                  </a:lnTo>
                  <a:cubicBezTo>
                    <a:pt x="3670" y="50503"/>
                    <a:pt x="5805" y="48535"/>
                    <a:pt x="6172" y="45934"/>
                  </a:cubicBezTo>
                  <a:lnTo>
                    <a:pt x="11509" y="6005"/>
                  </a:lnTo>
                  <a:lnTo>
                    <a:pt x="11575" y="5271"/>
                  </a:lnTo>
                  <a:lnTo>
                    <a:pt x="123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1455;p69"/>
            <p:cNvSpPr/>
            <p:nvPr/>
          </p:nvSpPr>
          <p:spPr>
            <a:xfrm>
              <a:off x="5937859" y="4646266"/>
              <a:ext cx="25785" cy="65774"/>
            </a:xfrm>
            <a:custGeom>
              <a:avLst/>
              <a:gdLst/>
              <a:ahLst/>
              <a:cxnLst/>
              <a:rect l="l" t="t" r="r" b="b"/>
              <a:pathLst>
                <a:path w="668" h="1704" extrusionOk="0">
                  <a:moveTo>
                    <a:pt x="417" y="1"/>
                  </a:moveTo>
                  <a:cubicBezTo>
                    <a:pt x="286" y="1"/>
                    <a:pt x="131" y="356"/>
                    <a:pt x="67" y="803"/>
                  </a:cubicBezTo>
                  <a:cubicBezTo>
                    <a:pt x="0" y="1270"/>
                    <a:pt x="67" y="1671"/>
                    <a:pt x="234" y="1704"/>
                  </a:cubicBezTo>
                  <a:cubicBezTo>
                    <a:pt x="367" y="1704"/>
                    <a:pt x="534" y="1337"/>
                    <a:pt x="600" y="870"/>
                  </a:cubicBezTo>
                  <a:cubicBezTo>
                    <a:pt x="667" y="403"/>
                    <a:pt x="567" y="3"/>
                    <a:pt x="434" y="3"/>
                  </a:cubicBezTo>
                  <a:cubicBezTo>
                    <a:pt x="428" y="1"/>
                    <a:pt x="422" y="1"/>
                    <a:pt x="4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1456;p69"/>
            <p:cNvSpPr/>
            <p:nvPr/>
          </p:nvSpPr>
          <p:spPr>
            <a:xfrm rot="288019">
              <a:off x="5730685" y="3084177"/>
              <a:ext cx="278136" cy="252392"/>
            </a:xfrm>
            <a:custGeom>
              <a:avLst/>
              <a:gdLst/>
              <a:ahLst/>
              <a:cxnLst/>
              <a:rect l="l" t="t" r="r" b="b"/>
              <a:pathLst>
                <a:path w="7206" h="6539" extrusionOk="0">
                  <a:moveTo>
                    <a:pt x="3603" y="1"/>
                  </a:moveTo>
                  <a:cubicBezTo>
                    <a:pt x="2769" y="1"/>
                    <a:pt x="1935" y="318"/>
                    <a:pt x="1301" y="951"/>
                  </a:cubicBezTo>
                  <a:cubicBezTo>
                    <a:pt x="0" y="2219"/>
                    <a:pt x="0" y="4287"/>
                    <a:pt x="1301" y="5588"/>
                  </a:cubicBezTo>
                  <a:cubicBezTo>
                    <a:pt x="1935" y="6222"/>
                    <a:pt x="2769" y="6539"/>
                    <a:pt x="3603" y="6539"/>
                  </a:cubicBezTo>
                  <a:cubicBezTo>
                    <a:pt x="4437" y="6539"/>
                    <a:pt x="5270" y="6222"/>
                    <a:pt x="5904" y="5588"/>
                  </a:cubicBezTo>
                  <a:cubicBezTo>
                    <a:pt x="7205" y="4287"/>
                    <a:pt x="7205" y="2219"/>
                    <a:pt x="5904" y="951"/>
                  </a:cubicBezTo>
                  <a:cubicBezTo>
                    <a:pt x="5270" y="318"/>
                    <a:pt x="4437" y="1"/>
                    <a:pt x="36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1457;p69"/>
            <p:cNvSpPr/>
            <p:nvPr/>
          </p:nvSpPr>
          <p:spPr>
            <a:xfrm rot="288019">
              <a:off x="5770597" y="3111854"/>
              <a:ext cx="198316" cy="197042"/>
            </a:xfrm>
            <a:custGeom>
              <a:avLst/>
              <a:gdLst/>
              <a:ahLst/>
              <a:cxnLst/>
              <a:rect l="l" t="t" r="r" b="b"/>
              <a:pathLst>
                <a:path w="5138" h="5105" fill="none" extrusionOk="0">
                  <a:moveTo>
                    <a:pt x="0" y="2536"/>
                  </a:moveTo>
                  <a:cubicBezTo>
                    <a:pt x="0" y="1135"/>
                    <a:pt x="1168" y="1"/>
                    <a:pt x="2569" y="1"/>
                  </a:cubicBezTo>
                  <a:cubicBezTo>
                    <a:pt x="3970" y="1"/>
                    <a:pt x="5137" y="1135"/>
                    <a:pt x="5137" y="2536"/>
                  </a:cubicBezTo>
                  <a:cubicBezTo>
                    <a:pt x="5137" y="3970"/>
                    <a:pt x="3970" y="5104"/>
                    <a:pt x="2569" y="5104"/>
                  </a:cubicBezTo>
                  <a:cubicBezTo>
                    <a:pt x="1168" y="5104"/>
                    <a:pt x="0" y="3970"/>
                    <a:pt x="0" y="2536"/>
                  </a:cubicBezTo>
                  <a:close/>
                </a:path>
              </a:pathLst>
            </a:custGeom>
            <a:noFill/>
            <a:ln w="4175" cap="flat" cmpd="sng">
              <a:solidFill>
                <a:schemeClr val="accent6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1458;p69"/>
            <p:cNvSpPr/>
            <p:nvPr/>
          </p:nvSpPr>
          <p:spPr>
            <a:xfrm rot="288019">
              <a:off x="5716671" y="2714577"/>
              <a:ext cx="497025" cy="441676"/>
            </a:xfrm>
            <a:custGeom>
              <a:avLst/>
              <a:gdLst/>
              <a:ahLst/>
              <a:cxnLst/>
              <a:rect l="l" t="t" r="r" b="b"/>
              <a:pathLst>
                <a:path w="12877" h="11443" extrusionOk="0">
                  <a:moveTo>
                    <a:pt x="12343" y="9708"/>
                  </a:moveTo>
                  <a:lnTo>
                    <a:pt x="12076" y="10108"/>
                  </a:lnTo>
                  <a:lnTo>
                    <a:pt x="11776" y="10408"/>
                  </a:lnTo>
                  <a:cubicBezTo>
                    <a:pt x="11943" y="10075"/>
                    <a:pt x="12176" y="9841"/>
                    <a:pt x="12343" y="9708"/>
                  </a:cubicBezTo>
                  <a:close/>
                  <a:moveTo>
                    <a:pt x="1235" y="401"/>
                  </a:moveTo>
                  <a:lnTo>
                    <a:pt x="1235" y="401"/>
                  </a:lnTo>
                  <a:cubicBezTo>
                    <a:pt x="1" y="1302"/>
                    <a:pt x="401" y="5004"/>
                    <a:pt x="1602" y="6305"/>
                  </a:cubicBezTo>
                  <a:cubicBezTo>
                    <a:pt x="1935" y="6739"/>
                    <a:pt x="2369" y="7039"/>
                    <a:pt x="2836" y="7172"/>
                  </a:cubicBezTo>
                  <a:cubicBezTo>
                    <a:pt x="3136" y="7373"/>
                    <a:pt x="3470" y="7606"/>
                    <a:pt x="3803" y="7606"/>
                  </a:cubicBezTo>
                  <a:cubicBezTo>
                    <a:pt x="3830" y="7609"/>
                    <a:pt x="3856" y="7610"/>
                    <a:pt x="3883" y="7610"/>
                  </a:cubicBezTo>
                  <a:cubicBezTo>
                    <a:pt x="4554" y="7610"/>
                    <a:pt x="5190" y="6809"/>
                    <a:pt x="5671" y="6038"/>
                  </a:cubicBezTo>
                  <a:cubicBezTo>
                    <a:pt x="5902" y="5692"/>
                    <a:pt x="6338" y="5589"/>
                    <a:pt x="6781" y="5589"/>
                  </a:cubicBezTo>
                  <a:cubicBezTo>
                    <a:pt x="7363" y="5589"/>
                    <a:pt x="7955" y="5767"/>
                    <a:pt x="8106" y="5805"/>
                  </a:cubicBezTo>
                  <a:lnTo>
                    <a:pt x="10575" y="11442"/>
                  </a:lnTo>
                  <a:lnTo>
                    <a:pt x="11375" y="10842"/>
                  </a:lnTo>
                  <a:lnTo>
                    <a:pt x="11476" y="10908"/>
                  </a:lnTo>
                  <a:lnTo>
                    <a:pt x="11542" y="10975"/>
                  </a:lnTo>
                  <a:lnTo>
                    <a:pt x="12877" y="9541"/>
                  </a:lnTo>
                  <a:lnTo>
                    <a:pt x="12877" y="9507"/>
                  </a:lnTo>
                  <a:cubicBezTo>
                    <a:pt x="12743" y="5038"/>
                    <a:pt x="11676" y="3136"/>
                    <a:pt x="10441" y="2236"/>
                  </a:cubicBezTo>
                  <a:cubicBezTo>
                    <a:pt x="11409" y="1"/>
                    <a:pt x="4104" y="868"/>
                    <a:pt x="1235" y="4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1459;p69"/>
            <p:cNvSpPr/>
            <p:nvPr/>
          </p:nvSpPr>
          <p:spPr>
            <a:xfrm rot="288019">
              <a:off x="6001922" y="3170343"/>
              <a:ext cx="254978" cy="481084"/>
            </a:xfrm>
            <a:custGeom>
              <a:avLst/>
              <a:gdLst/>
              <a:ahLst/>
              <a:cxnLst/>
              <a:rect l="l" t="t" r="r" b="b"/>
              <a:pathLst>
                <a:path w="6606" h="12464" extrusionOk="0">
                  <a:moveTo>
                    <a:pt x="3170" y="1"/>
                  </a:moveTo>
                  <a:lnTo>
                    <a:pt x="1" y="5805"/>
                  </a:lnTo>
                  <a:lnTo>
                    <a:pt x="1468" y="10308"/>
                  </a:lnTo>
                  <a:lnTo>
                    <a:pt x="1602" y="11509"/>
                  </a:lnTo>
                  <a:cubicBezTo>
                    <a:pt x="1967" y="12196"/>
                    <a:pt x="2346" y="12464"/>
                    <a:pt x="2718" y="12464"/>
                  </a:cubicBezTo>
                  <a:cubicBezTo>
                    <a:pt x="3772" y="12464"/>
                    <a:pt x="4769" y="10313"/>
                    <a:pt x="5238" y="9474"/>
                  </a:cubicBezTo>
                  <a:lnTo>
                    <a:pt x="6605" y="6339"/>
                  </a:lnTo>
                  <a:lnTo>
                    <a:pt x="4571" y="368"/>
                  </a:lnTo>
                  <a:cubicBezTo>
                    <a:pt x="4571" y="368"/>
                    <a:pt x="4444" y="495"/>
                    <a:pt x="4324" y="495"/>
                  </a:cubicBezTo>
                  <a:cubicBezTo>
                    <a:pt x="4281" y="495"/>
                    <a:pt x="4239" y="478"/>
                    <a:pt x="4204" y="434"/>
                  </a:cubicBezTo>
                  <a:cubicBezTo>
                    <a:pt x="4037" y="301"/>
                    <a:pt x="3170" y="1"/>
                    <a:pt x="3170" y="1"/>
                  </a:cubicBezTo>
                  <a:close/>
                </a:path>
              </a:pathLst>
            </a:custGeom>
            <a:solidFill>
              <a:srgbClr val="F291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1460;p69"/>
            <p:cNvSpPr/>
            <p:nvPr/>
          </p:nvSpPr>
          <p:spPr>
            <a:xfrm rot="288019">
              <a:off x="6010863" y="3165429"/>
              <a:ext cx="128801" cy="272694"/>
            </a:xfrm>
            <a:custGeom>
              <a:avLst/>
              <a:gdLst/>
              <a:ahLst/>
              <a:cxnLst/>
              <a:rect l="l" t="t" r="r" b="b"/>
              <a:pathLst>
                <a:path w="3337" h="7065" extrusionOk="0">
                  <a:moveTo>
                    <a:pt x="3170" y="1"/>
                  </a:moveTo>
                  <a:lnTo>
                    <a:pt x="1" y="5805"/>
                  </a:lnTo>
                  <a:cubicBezTo>
                    <a:pt x="1" y="5805"/>
                    <a:pt x="167" y="6872"/>
                    <a:pt x="1068" y="7039"/>
                  </a:cubicBezTo>
                  <a:cubicBezTo>
                    <a:pt x="1152" y="7056"/>
                    <a:pt x="1234" y="7065"/>
                    <a:pt x="1313" y="7065"/>
                  </a:cubicBezTo>
                  <a:cubicBezTo>
                    <a:pt x="2466" y="7065"/>
                    <a:pt x="3149" y="5284"/>
                    <a:pt x="3336" y="2569"/>
                  </a:cubicBezTo>
                  <a:lnTo>
                    <a:pt x="3170" y="1"/>
                  </a:lnTo>
                  <a:close/>
                </a:path>
              </a:pathLst>
            </a:custGeom>
            <a:solidFill>
              <a:srgbClr val="A85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1461;p69"/>
            <p:cNvSpPr/>
            <p:nvPr/>
          </p:nvSpPr>
          <p:spPr>
            <a:xfrm rot="288019">
              <a:off x="5783110" y="2914491"/>
              <a:ext cx="463522" cy="489460"/>
            </a:xfrm>
            <a:custGeom>
              <a:avLst/>
              <a:gdLst/>
              <a:ahLst/>
              <a:cxnLst/>
              <a:rect l="l" t="t" r="r" b="b"/>
              <a:pathLst>
                <a:path w="12009" h="12681" extrusionOk="0">
                  <a:moveTo>
                    <a:pt x="4322" y="1"/>
                  </a:moveTo>
                  <a:cubicBezTo>
                    <a:pt x="3300" y="1"/>
                    <a:pt x="2363" y="418"/>
                    <a:pt x="2068" y="620"/>
                  </a:cubicBezTo>
                  <a:cubicBezTo>
                    <a:pt x="1401" y="1087"/>
                    <a:pt x="1635" y="2121"/>
                    <a:pt x="901" y="2121"/>
                  </a:cubicBezTo>
                  <a:cubicBezTo>
                    <a:pt x="167" y="2088"/>
                    <a:pt x="0" y="1655"/>
                    <a:pt x="0" y="1654"/>
                  </a:cubicBezTo>
                  <a:lnTo>
                    <a:pt x="0" y="1654"/>
                  </a:lnTo>
                  <a:cubicBezTo>
                    <a:pt x="2602" y="10794"/>
                    <a:pt x="3069" y="11862"/>
                    <a:pt x="4403" y="12529"/>
                  </a:cubicBezTo>
                  <a:cubicBezTo>
                    <a:pt x="4615" y="12635"/>
                    <a:pt x="4822" y="12681"/>
                    <a:pt x="5025" y="12681"/>
                  </a:cubicBezTo>
                  <a:cubicBezTo>
                    <a:pt x="6098" y="12681"/>
                    <a:pt x="7027" y="11379"/>
                    <a:pt x="7672" y="10761"/>
                  </a:cubicBezTo>
                  <a:cubicBezTo>
                    <a:pt x="8940" y="9593"/>
                    <a:pt x="9741" y="8159"/>
                    <a:pt x="9874" y="7525"/>
                  </a:cubicBezTo>
                  <a:cubicBezTo>
                    <a:pt x="9974" y="7192"/>
                    <a:pt x="12009" y="6892"/>
                    <a:pt x="11041" y="5090"/>
                  </a:cubicBezTo>
                  <a:cubicBezTo>
                    <a:pt x="10771" y="4586"/>
                    <a:pt x="10450" y="4408"/>
                    <a:pt x="10142" y="4408"/>
                  </a:cubicBezTo>
                  <a:cubicBezTo>
                    <a:pt x="9614" y="4408"/>
                    <a:pt x="9121" y="4929"/>
                    <a:pt x="8973" y="5224"/>
                  </a:cubicBezTo>
                  <a:cubicBezTo>
                    <a:pt x="8936" y="5299"/>
                    <a:pt x="8867" y="5342"/>
                    <a:pt x="8796" y="5342"/>
                  </a:cubicBezTo>
                  <a:cubicBezTo>
                    <a:pt x="8740" y="5342"/>
                    <a:pt x="8684" y="5316"/>
                    <a:pt x="8640" y="5257"/>
                  </a:cubicBezTo>
                  <a:cubicBezTo>
                    <a:pt x="8039" y="4523"/>
                    <a:pt x="7339" y="2055"/>
                    <a:pt x="6672" y="1154"/>
                  </a:cubicBezTo>
                  <a:cubicBezTo>
                    <a:pt x="6030" y="274"/>
                    <a:pt x="5148" y="1"/>
                    <a:pt x="4322" y="1"/>
                  </a:cubicBezTo>
                  <a:close/>
                </a:path>
              </a:pathLst>
            </a:custGeom>
            <a:solidFill>
              <a:srgbClr val="F291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1462;p69"/>
            <p:cNvSpPr/>
            <p:nvPr/>
          </p:nvSpPr>
          <p:spPr>
            <a:xfrm rot="288019">
              <a:off x="5868866" y="3220936"/>
              <a:ext cx="81133" cy="64420"/>
            </a:xfrm>
            <a:custGeom>
              <a:avLst/>
              <a:gdLst/>
              <a:ahLst/>
              <a:cxnLst/>
              <a:rect l="l" t="t" r="r" b="b"/>
              <a:pathLst>
                <a:path w="2102" h="1669" extrusionOk="0">
                  <a:moveTo>
                    <a:pt x="2102" y="0"/>
                  </a:moveTo>
                  <a:lnTo>
                    <a:pt x="2102" y="0"/>
                  </a:lnTo>
                  <a:cubicBezTo>
                    <a:pt x="1037" y="482"/>
                    <a:pt x="377" y="540"/>
                    <a:pt x="121" y="540"/>
                  </a:cubicBezTo>
                  <a:cubicBezTo>
                    <a:pt x="41" y="540"/>
                    <a:pt x="0" y="534"/>
                    <a:pt x="0" y="534"/>
                  </a:cubicBezTo>
                  <a:lnTo>
                    <a:pt x="0" y="534"/>
                  </a:lnTo>
                  <a:cubicBezTo>
                    <a:pt x="0" y="534"/>
                    <a:pt x="501" y="1668"/>
                    <a:pt x="1168" y="1668"/>
                  </a:cubicBezTo>
                  <a:cubicBezTo>
                    <a:pt x="1174" y="1668"/>
                    <a:pt x="1180" y="1668"/>
                    <a:pt x="1186" y="1668"/>
                  </a:cubicBezTo>
                  <a:cubicBezTo>
                    <a:pt x="1807" y="1668"/>
                    <a:pt x="2102" y="0"/>
                    <a:pt x="21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1463;p69"/>
            <p:cNvSpPr/>
            <p:nvPr/>
          </p:nvSpPr>
          <p:spPr>
            <a:xfrm rot="288019">
              <a:off x="6152768" y="3117137"/>
              <a:ext cx="35240" cy="53188"/>
            </a:xfrm>
            <a:custGeom>
              <a:avLst/>
              <a:gdLst/>
              <a:ahLst/>
              <a:cxnLst/>
              <a:rect l="l" t="t" r="r" b="b"/>
              <a:pathLst>
                <a:path w="913" h="1378" extrusionOk="0">
                  <a:moveTo>
                    <a:pt x="478" y="1"/>
                  </a:moveTo>
                  <a:cubicBezTo>
                    <a:pt x="1" y="1"/>
                    <a:pt x="178" y="1377"/>
                    <a:pt x="178" y="1377"/>
                  </a:cubicBezTo>
                  <a:lnTo>
                    <a:pt x="912" y="243"/>
                  </a:lnTo>
                  <a:cubicBezTo>
                    <a:pt x="728" y="71"/>
                    <a:pt x="586" y="1"/>
                    <a:pt x="478" y="1"/>
                  </a:cubicBezTo>
                  <a:close/>
                </a:path>
              </a:pathLst>
            </a:custGeom>
            <a:solidFill>
              <a:srgbClr val="A85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1464;p69"/>
            <p:cNvSpPr/>
            <p:nvPr/>
          </p:nvSpPr>
          <p:spPr>
            <a:xfrm rot="288019">
              <a:off x="5890785" y="3124323"/>
              <a:ext cx="27096" cy="40605"/>
            </a:xfrm>
            <a:custGeom>
              <a:avLst/>
              <a:gdLst/>
              <a:ahLst/>
              <a:cxnLst/>
              <a:rect l="l" t="t" r="r" b="b"/>
              <a:pathLst>
                <a:path w="702" h="1052" extrusionOk="0">
                  <a:moveTo>
                    <a:pt x="223" y="1"/>
                  </a:moveTo>
                  <a:cubicBezTo>
                    <a:pt x="204" y="1"/>
                    <a:pt x="185" y="5"/>
                    <a:pt x="168" y="14"/>
                  </a:cubicBezTo>
                  <a:cubicBezTo>
                    <a:pt x="34" y="47"/>
                    <a:pt x="1" y="314"/>
                    <a:pt x="101" y="614"/>
                  </a:cubicBezTo>
                  <a:cubicBezTo>
                    <a:pt x="194" y="861"/>
                    <a:pt x="372" y="1051"/>
                    <a:pt x="504" y="1051"/>
                  </a:cubicBezTo>
                  <a:cubicBezTo>
                    <a:pt x="515" y="1051"/>
                    <a:pt x="525" y="1050"/>
                    <a:pt x="535" y="1048"/>
                  </a:cubicBezTo>
                  <a:cubicBezTo>
                    <a:pt x="668" y="1014"/>
                    <a:pt x="701" y="748"/>
                    <a:pt x="601" y="447"/>
                  </a:cubicBezTo>
                  <a:cubicBezTo>
                    <a:pt x="514" y="186"/>
                    <a:pt x="352" y="1"/>
                    <a:pt x="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1465;p69"/>
            <p:cNvSpPr/>
            <p:nvPr/>
          </p:nvSpPr>
          <p:spPr>
            <a:xfrm rot="288019">
              <a:off x="5843644" y="3132316"/>
              <a:ext cx="25783" cy="40219"/>
            </a:xfrm>
            <a:custGeom>
              <a:avLst/>
              <a:gdLst/>
              <a:ahLst/>
              <a:cxnLst/>
              <a:rect l="l" t="t" r="r" b="b"/>
              <a:pathLst>
                <a:path w="668" h="1042" extrusionOk="0">
                  <a:moveTo>
                    <a:pt x="197" y="0"/>
                  </a:moveTo>
                  <a:cubicBezTo>
                    <a:pt x="187" y="0"/>
                    <a:pt x="177" y="1"/>
                    <a:pt x="167" y="4"/>
                  </a:cubicBezTo>
                  <a:cubicBezTo>
                    <a:pt x="33" y="71"/>
                    <a:pt x="0" y="304"/>
                    <a:pt x="100" y="604"/>
                  </a:cubicBezTo>
                  <a:cubicBezTo>
                    <a:pt x="193" y="852"/>
                    <a:pt x="343" y="1042"/>
                    <a:pt x="471" y="1042"/>
                  </a:cubicBezTo>
                  <a:cubicBezTo>
                    <a:pt x="481" y="1042"/>
                    <a:pt x="491" y="1040"/>
                    <a:pt x="500" y="1038"/>
                  </a:cubicBezTo>
                  <a:cubicBezTo>
                    <a:pt x="634" y="1005"/>
                    <a:pt x="667" y="738"/>
                    <a:pt x="567" y="438"/>
                  </a:cubicBezTo>
                  <a:cubicBezTo>
                    <a:pt x="474" y="190"/>
                    <a:pt x="324" y="0"/>
                    <a:pt x="1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1466;p69"/>
            <p:cNvSpPr/>
            <p:nvPr/>
          </p:nvSpPr>
          <p:spPr>
            <a:xfrm rot="288019">
              <a:off x="5875060" y="3022312"/>
              <a:ext cx="78508" cy="37363"/>
            </a:xfrm>
            <a:custGeom>
              <a:avLst/>
              <a:gdLst/>
              <a:ahLst/>
              <a:cxnLst/>
              <a:rect l="l" t="t" r="r" b="b"/>
              <a:pathLst>
                <a:path w="2034" h="968" extrusionOk="0">
                  <a:moveTo>
                    <a:pt x="567" y="0"/>
                  </a:moveTo>
                  <a:cubicBezTo>
                    <a:pt x="134" y="33"/>
                    <a:pt x="0" y="601"/>
                    <a:pt x="33" y="967"/>
                  </a:cubicBezTo>
                  <a:cubicBezTo>
                    <a:pt x="33" y="967"/>
                    <a:pt x="465" y="824"/>
                    <a:pt x="1019" y="824"/>
                  </a:cubicBezTo>
                  <a:cubicBezTo>
                    <a:pt x="1265" y="824"/>
                    <a:pt x="1535" y="852"/>
                    <a:pt x="1801" y="934"/>
                  </a:cubicBezTo>
                  <a:cubicBezTo>
                    <a:pt x="1823" y="942"/>
                    <a:pt x="1839" y="946"/>
                    <a:pt x="1851" y="946"/>
                  </a:cubicBezTo>
                  <a:cubicBezTo>
                    <a:pt x="2034" y="946"/>
                    <a:pt x="975" y="0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1467;p69"/>
            <p:cNvSpPr/>
            <p:nvPr/>
          </p:nvSpPr>
          <p:spPr>
            <a:xfrm rot="288019">
              <a:off x="5815704" y="3069254"/>
              <a:ext cx="38675" cy="31573"/>
            </a:xfrm>
            <a:custGeom>
              <a:avLst/>
              <a:gdLst/>
              <a:ahLst/>
              <a:cxnLst/>
              <a:rect l="l" t="t" r="r" b="b"/>
              <a:pathLst>
                <a:path w="1002" h="818" extrusionOk="0">
                  <a:moveTo>
                    <a:pt x="130" y="0"/>
                  </a:moveTo>
                  <a:cubicBezTo>
                    <a:pt x="86" y="0"/>
                    <a:pt x="43" y="6"/>
                    <a:pt x="1" y="17"/>
                  </a:cubicBezTo>
                  <a:lnTo>
                    <a:pt x="268" y="818"/>
                  </a:lnTo>
                  <a:cubicBezTo>
                    <a:pt x="668" y="618"/>
                    <a:pt x="1001" y="618"/>
                    <a:pt x="1001" y="618"/>
                  </a:cubicBezTo>
                  <a:cubicBezTo>
                    <a:pt x="854" y="322"/>
                    <a:pt x="470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1468;p69"/>
            <p:cNvSpPr/>
            <p:nvPr/>
          </p:nvSpPr>
          <p:spPr>
            <a:xfrm rot="288019">
              <a:off x="5856728" y="3163688"/>
              <a:ext cx="39949" cy="65925"/>
            </a:xfrm>
            <a:custGeom>
              <a:avLst/>
              <a:gdLst/>
              <a:ahLst/>
              <a:cxnLst/>
              <a:rect l="l" t="t" r="r" b="b"/>
              <a:pathLst>
                <a:path w="1035" h="1708" extrusionOk="0">
                  <a:moveTo>
                    <a:pt x="475" y="1"/>
                  </a:moveTo>
                  <a:cubicBezTo>
                    <a:pt x="457" y="1"/>
                    <a:pt x="434" y="20"/>
                    <a:pt x="434" y="39"/>
                  </a:cubicBezTo>
                  <a:lnTo>
                    <a:pt x="1" y="1674"/>
                  </a:lnTo>
                  <a:cubicBezTo>
                    <a:pt x="1" y="1707"/>
                    <a:pt x="34" y="1707"/>
                    <a:pt x="34" y="1707"/>
                  </a:cubicBezTo>
                  <a:lnTo>
                    <a:pt x="1001" y="1474"/>
                  </a:lnTo>
                  <a:cubicBezTo>
                    <a:pt x="1035" y="1440"/>
                    <a:pt x="1035" y="1440"/>
                    <a:pt x="1035" y="1407"/>
                  </a:cubicBezTo>
                  <a:lnTo>
                    <a:pt x="501" y="39"/>
                  </a:lnTo>
                  <a:cubicBezTo>
                    <a:pt x="501" y="11"/>
                    <a:pt x="489" y="1"/>
                    <a:pt x="475" y="1"/>
                  </a:cubicBezTo>
                  <a:close/>
                </a:path>
              </a:pathLst>
            </a:custGeom>
            <a:solidFill>
              <a:srgbClr val="A85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1469;p69"/>
            <p:cNvSpPr/>
            <p:nvPr/>
          </p:nvSpPr>
          <p:spPr>
            <a:xfrm rot="288019">
              <a:off x="6013040" y="2999239"/>
              <a:ext cx="271691" cy="252083"/>
            </a:xfrm>
            <a:custGeom>
              <a:avLst/>
              <a:gdLst/>
              <a:ahLst/>
              <a:cxnLst/>
              <a:rect l="l" t="t" r="r" b="b"/>
              <a:pathLst>
                <a:path w="7039" h="6531" extrusionOk="0">
                  <a:moveTo>
                    <a:pt x="3493" y="1"/>
                  </a:moveTo>
                  <a:cubicBezTo>
                    <a:pt x="1933" y="1"/>
                    <a:pt x="540" y="1133"/>
                    <a:pt x="300" y="2749"/>
                  </a:cubicBezTo>
                  <a:cubicBezTo>
                    <a:pt x="0" y="4517"/>
                    <a:pt x="1201" y="6218"/>
                    <a:pt x="3002" y="6485"/>
                  </a:cubicBezTo>
                  <a:cubicBezTo>
                    <a:pt x="3185" y="6516"/>
                    <a:pt x="3366" y="6531"/>
                    <a:pt x="3546" y="6531"/>
                  </a:cubicBezTo>
                  <a:cubicBezTo>
                    <a:pt x="5106" y="6531"/>
                    <a:pt x="6502" y="5398"/>
                    <a:pt x="6772" y="3783"/>
                  </a:cubicBezTo>
                  <a:cubicBezTo>
                    <a:pt x="7038" y="2015"/>
                    <a:pt x="5838" y="314"/>
                    <a:pt x="4036" y="47"/>
                  </a:cubicBezTo>
                  <a:cubicBezTo>
                    <a:pt x="3854" y="16"/>
                    <a:pt x="3672" y="1"/>
                    <a:pt x="34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1470;p69"/>
            <p:cNvSpPr/>
            <p:nvPr/>
          </p:nvSpPr>
          <p:spPr>
            <a:xfrm rot="288019">
              <a:off x="6050366" y="3026762"/>
              <a:ext cx="197042" cy="197042"/>
            </a:xfrm>
            <a:custGeom>
              <a:avLst/>
              <a:gdLst/>
              <a:ahLst/>
              <a:cxnLst/>
              <a:rect l="l" t="t" r="r" b="b"/>
              <a:pathLst>
                <a:path w="5105" h="5105" fill="none" extrusionOk="0">
                  <a:moveTo>
                    <a:pt x="0" y="2569"/>
                  </a:moveTo>
                  <a:cubicBezTo>
                    <a:pt x="0" y="1135"/>
                    <a:pt x="1135" y="1"/>
                    <a:pt x="2569" y="1"/>
                  </a:cubicBezTo>
                  <a:cubicBezTo>
                    <a:pt x="3970" y="1"/>
                    <a:pt x="5104" y="1135"/>
                    <a:pt x="5104" y="2569"/>
                  </a:cubicBezTo>
                  <a:cubicBezTo>
                    <a:pt x="5104" y="3970"/>
                    <a:pt x="3970" y="5104"/>
                    <a:pt x="2569" y="5104"/>
                  </a:cubicBezTo>
                  <a:cubicBezTo>
                    <a:pt x="1135" y="5104"/>
                    <a:pt x="0" y="3970"/>
                    <a:pt x="0" y="2569"/>
                  </a:cubicBezTo>
                  <a:close/>
                </a:path>
              </a:pathLst>
            </a:custGeom>
            <a:noFill/>
            <a:ln w="4175" cap="flat" cmpd="sng">
              <a:solidFill>
                <a:schemeClr val="accent6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1471;p69"/>
            <p:cNvSpPr/>
            <p:nvPr/>
          </p:nvSpPr>
          <p:spPr>
            <a:xfrm rot="288019">
              <a:off x="5911765" y="2710991"/>
              <a:ext cx="212481" cy="283308"/>
            </a:xfrm>
            <a:custGeom>
              <a:avLst/>
              <a:gdLst/>
              <a:ahLst/>
              <a:cxnLst/>
              <a:rect l="l" t="t" r="r" b="b"/>
              <a:pathLst>
                <a:path w="5505" h="7340" fill="none" extrusionOk="0">
                  <a:moveTo>
                    <a:pt x="5505" y="7339"/>
                  </a:moveTo>
                  <a:cubicBezTo>
                    <a:pt x="5505" y="7339"/>
                    <a:pt x="1936" y="601"/>
                    <a:pt x="1335" y="367"/>
                  </a:cubicBezTo>
                  <a:cubicBezTo>
                    <a:pt x="434" y="1"/>
                    <a:pt x="1" y="734"/>
                    <a:pt x="1" y="734"/>
                  </a:cubicBezTo>
                </a:path>
              </a:pathLst>
            </a:custGeom>
            <a:noFill/>
            <a:ln w="9175" cap="flat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1472;p69"/>
            <p:cNvSpPr/>
            <p:nvPr/>
          </p:nvSpPr>
          <p:spPr>
            <a:xfrm>
              <a:off x="5422047" y="3227562"/>
              <a:ext cx="797823" cy="1368177"/>
            </a:xfrm>
            <a:custGeom>
              <a:avLst/>
              <a:gdLst/>
              <a:ahLst/>
              <a:cxnLst/>
              <a:rect l="l" t="t" r="r" b="b"/>
              <a:pathLst>
                <a:path w="20669" h="35445" extrusionOk="0">
                  <a:moveTo>
                    <a:pt x="18490" y="1"/>
                  </a:moveTo>
                  <a:cubicBezTo>
                    <a:pt x="18406" y="1"/>
                    <a:pt x="18327" y="64"/>
                    <a:pt x="18367" y="164"/>
                  </a:cubicBezTo>
                  <a:cubicBezTo>
                    <a:pt x="20201" y="4901"/>
                    <a:pt x="19768" y="10371"/>
                    <a:pt x="17066" y="14674"/>
                  </a:cubicBezTo>
                  <a:cubicBezTo>
                    <a:pt x="15865" y="16609"/>
                    <a:pt x="14264" y="18277"/>
                    <a:pt x="12396" y="19544"/>
                  </a:cubicBezTo>
                  <a:cubicBezTo>
                    <a:pt x="11962" y="19845"/>
                    <a:pt x="11528" y="20112"/>
                    <a:pt x="11061" y="20378"/>
                  </a:cubicBezTo>
                  <a:cubicBezTo>
                    <a:pt x="10694" y="20545"/>
                    <a:pt x="10261" y="20679"/>
                    <a:pt x="9961" y="20945"/>
                  </a:cubicBezTo>
                  <a:cubicBezTo>
                    <a:pt x="9660" y="21179"/>
                    <a:pt x="9560" y="21613"/>
                    <a:pt x="9494" y="21946"/>
                  </a:cubicBezTo>
                  <a:cubicBezTo>
                    <a:pt x="9193" y="23314"/>
                    <a:pt x="9193" y="24782"/>
                    <a:pt x="9160" y="26183"/>
                  </a:cubicBezTo>
                  <a:cubicBezTo>
                    <a:pt x="9160" y="26916"/>
                    <a:pt x="9160" y="27617"/>
                    <a:pt x="9127" y="28351"/>
                  </a:cubicBezTo>
                  <a:cubicBezTo>
                    <a:pt x="9127" y="28851"/>
                    <a:pt x="9127" y="29351"/>
                    <a:pt x="9027" y="29818"/>
                  </a:cubicBezTo>
                  <a:cubicBezTo>
                    <a:pt x="8793" y="30719"/>
                    <a:pt x="8259" y="31553"/>
                    <a:pt x="7726" y="32287"/>
                  </a:cubicBezTo>
                  <a:cubicBezTo>
                    <a:pt x="7092" y="33188"/>
                    <a:pt x="6291" y="34021"/>
                    <a:pt x="5357" y="34622"/>
                  </a:cubicBezTo>
                  <a:cubicBezTo>
                    <a:pt x="4839" y="34949"/>
                    <a:pt x="4243" y="35176"/>
                    <a:pt x="3652" y="35176"/>
                  </a:cubicBezTo>
                  <a:cubicBezTo>
                    <a:pt x="3217" y="35176"/>
                    <a:pt x="2785" y="35052"/>
                    <a:pt x="2389" y="34755"/>
                  </a:cubicBezTo>
                  <a:cubicBezTo>
                    <a:pt x="887" y="33655"/>
                    <a:pt x="521" y="31253"/>
                    <a:pt x="287" y="29552"/>
                  </a:cubicBezTo>
                  <a:cubicBezTo>
                    <a:pt x="274" y="29484"/>
                    <a:pt x="222" y="29455"/>
                    <a:pt x="168" y="29455"/>
                  </a:cubicBezTo>
                  <a:cubicBezTo>
                    <a:pt x="87" y="29455"/>
                    <a:pt x="0" y="29519"/>
                    <a:pt x="20" y="29618"/>
                  </a:cubicBezTo>
                  <a:cubicBezTo>
                    <a:pt x="297" y="31555"/>
                    <a:pt x="1083" y="35444"/>
                    <a:pt x="3605" y="35444"/>
                  </a:cubicBezTo>
                  <a:cubicBezTo>
                    <a:pt x="3821" y="35444"/>
                    <a:pt x="4049" y="35416"/>
                    <a:pt x="4290" y="35356"/>
                  </a:cubicBezTo>
                  <a:cubicBezTo>
                    <a:pt x="6325" y="34889"/>
                    <a:pt x="7959" y="32754"/>
                    <a:pt x="8860" y="30986"/>
                  </a:cubicBezTo>
                  <a:cubicBezTo>
                    <a:pt x="9293" y="30119"/>
                    <a:pt x="9360" y="29318"/>
                    <a:pt x="9394" y="28351"/>
                  </a:cubicBezTo>
                  <a:cubicBezTo>
                    <a:pt x="9460" y="26750"/>
                    <a:pt x="9427" y="25148"/>
                    <a:pt x="9560" y="23547"/>
                  </a:cubicBezTo>
                  <a:cubicBezTo>
                    <a:pt x="9627" y="22914"/>
                    <a:pt x="9660" y="22246"/>
                    <a:pt x="9861" y="21646"/>
                  </a:cubicBezTo>
                  <a:cubicBezTo>
                    <a:pt x="10094" y="20945"/>
                    <a:pt x="10861" y="20779"/>
                    <a:pt x="11462" y="20445"/>
                  </a:cubicBezTo>
                  <a:cubicBezTo>
                    <a:pt x="13430" y="19311"/>
                    <a:pt x="15131" y="17810"/>
                    <a:pt x="16499" y="16009"/>
                  </a:cubicBezTo>
                  <a:cubicBezTo>
                    <a:pt x="19901" y="11472"/>
                    <a:pt x="20668" y="5368"/>
                    <a:pt x="18633" y="97"/>
                  </a:cubicBezTo>
                  <a:cubicBezTo>
                    <a:pt x="18607" y="30"/>
                    <a:pt x="18547" y="1"/>
                    <a:pt x="184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1473;p69"/>
            <p:cNvSpPr/>
            <p:nvPr/>
          </p:nvSpPr>
          <p:spPr>
            <a:xfrm>
              <a:off x="5807550" y="3316850"/>
              <a:ext cx="139346" cy="654727"/>
            </a:xfrm>
            <a:custGeom>
              <a:avLst/>
              <a:gdLst/>
              <a:ahLst/>
              <a:cxnLst/>
              <a:rect l="l" t="t" r="r" b="b"/>
              <a:pathLst>
                <a:path w="3610" h="16306" extrusionOk="0">
                  <a:moveTo>
                    <a:pt x="164" y="0"/>
                  </a:moveTo>
                  <a:cubicBezTo>
                    <a:pt x="79" y="0"/>
                    <a:pt x="1" y="64"/>
                    <a:pt x="40" y="164"/>
                  </a:cubicBezTo>
                  <a:cubicBezTo>
                    <a:pt x="541" y="1698"/>
                    <a:pt x="908" y="3133"/>
                    <a:pt x="808" y="4767"/>
                  </a:cubicBezTo>
                  <a:cubicBezTo>
                    <a:pt x="707" y="6101"/>
                    <a:pt x="707" y="7336"/>
                    <a:pt x="1108" y="8636"/>
                  </a:cubicBezTo>
                  <a:cubicBezTo>
                    <a:pt x="1808" y="11072"/>
                    <a:pt x="3376" y="13540"/>
                    <a:pt x="2842" y="16142"/>
                  </a:cubicBezTo>
                  <a:cubicBezTo>
                    <a:pt x="2822" y="16241"/>
                    <a:pt x="2897" y="16305"/>
                    <a:pt x="2968" y="16305"/>
                  </a:cubicBezTo>
                  <a:cubicBezTo>
                    <a:pt x="3016" y="16305"/>
                    <a:pt x="3062" y="16276"/>
                    <a:pt x="3076" y="16209"/>
                  </a:cubicBezTo>
                  <a:cubicBezTo>
                    <a:pt x="3610" y="13673"/>
                    <a:pt x="2209" y="11272"/>
                    <a:pt x="1475" y="8903"/>
                  </a:cubicBezTo>
                  <a:cubicBezTo>
                    <a:pt x="1275" y="8270"/>
                    <a:pt x="1108" y="7602"/>
                    <a:pt x="1041" y="6935"/>
                  </a:cubicBezTo>
                  <a:cubicBezTo>
                    <a:pt x="941" y="6135"/>
                    <a:pt x="1041" y="5334"/>
                    <a:pt x="1074" y="4567"/>
                  </a:cubicBezTo>
                  <a:cubicBezTo>
                    <a:pt x="1174" y="2999"/>
                    <a:pt x="808" y="1565"/>
                    <a:pt x="307" y="97"/>
                  </a:cubicBezTo>
                  <a:cubicBezTo>
                    <a:pt x="280" y="30"/>
                    <a:pt x="221" y="0"/>
                    <a:pt x="1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1474;p69"/>
            <p:cNvSpPr/>
            <p:nvPr/>
          </p:nvSpPr>
          <p:spPr>
            <a:xfrm>
              <a:off x="5206929" y="3879361"/>
              <a:ext cx="459842" cy="582358"/>
            </a:xfrm>
            <a:custGeom>
              <a:avLst/>
              <a:gdLst/>
              <a:ahLst/>
              <a:cxnLst/>
              <a:rect l="l" t="t" r="r" b="b"/>
              <a:pathLst>
                <a:path w="11913" h="15087" extrusionOk="0">
                  <a:moveTo>
                    <a:pt x="975" y="1"/>
                  </a:moveTo>
                  <a:cubicBezTo>
                    <a:pt x="380" y="1"/>
                    <a:pt x="0" y="691"/>
                    <a:pt x="223" y="1358"/>
                  </a:cubicBezTo>
                  <a:lnTo>
                    <a:pt x="3091" y="10264"/>
                  </a:lnTo>
                  <a:cubicBezTo>
                    <a:pt x="3258" y="10864"/>
                    <a:pt x="3692" y="11365"/>
                    <a:pt x="4226" y="11598"/>
                  </a:cubicBezTo>
                  <a:lnTo>
                    <a:pt x="11064" y="15034"/>
                  </a:lnTo>
                  <a:cubicBezTo>
                    <a:pt x="11118" y="15070"/>
                    <a:pt x="11208" y="15087"/>
                    <a:pt x="11308" y="15087"/>
                  </a:cubicBezTo>
                  <a:cubicBezTo>
                    <a:pt x="11574" y="15087"/>
                    <a:pt x="11913" y="14970"/>
                    <a:pt x="11864" y="14800"/>
                  </a:cubicBezTo>
                  <a:lnTo>
                    <a:pt x="8695" y="3926"/>
                  </a:lnTo>
                  <a:cubicBezTo>
                    <a:pt x="8529" y="3426"/>
                    <a:pt x="8195" y="3025"/>
                    <a:pt x="7728" y="2825"/>
                  </a:cubicBezTo>
                  <a:lnTo>
                    <a:pt x="1357" y="90"/>
                  </a:lnTo>
                  <a:cubicBezTo>
                    <a:pt x="1223" y="29"/>
                    <a:pt x="1095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1475;p69"/>
            <p:cNvSpPr/>
            <p:nvPr/>
          </p:nvSpPr>
          <p:spPr>
            <a:xfrm>
              <a:off x="5206157" y="3891443"/>
              <a:ext cx="435678" cy="573828"/>
            </a:xfrm>
            <a:custGeom>
              <a:avLst/>
              <a:gdLst/>
              <a:ahLst/>
              <a:cxnLst/>
              <a:rect l="l" t="t" r="r" b="b"/>
              <a:pathLst>
                <a:path w="11287" h="14866" extrusionOk="0">
                  <a:moveTo>
                    <a:pt x="642" y="1"/>
                  </a:moveTo>
                  <a:cubicBezTo>
                    <a:pt x="270" y="1"/>
                    <a:pt x="0" y="451"/>
                    <a:pt x="143" y="878"/>
                  </a:cubicBezTo>
                  <a:lnTo>
                    <a:pt x="3111" y="10118"/>
                  </a:lnTo>
                  <a:cubicBezTo>
                    <a:pt x="3312" y="10751"/>
                    <a:pt x="3478" y="11052"/>
                    <a:pt x="4079" y="11352"/>
                  </a:cubicBezTo>
                  <a:cubicBezTo>
                    <a:pt x="6072" y="12381"/>
                    <a:pt x="10977" y="14865"/>
                    <a:pt x="11271" y="14865"/>
                  </a:cubicBezTo>
                  <a:cubicBezTo>
                    <a:pt x="11282" y="14865"/>
                    <a:pt x="11286" y="14862"/>
                    <a:pt x="11284" y="14854"/>
                  </a:cubicBezTo>
                  <a:lnTo>
                    <a:pt x="7982" y="3613"/>
                  </a:lnTo>
                  <a:cubicBezTo>
                    <a:pt x="7848" y="3213"/>
                    <a:pt x="7581" y="2913"/>
                    <a:pt x="7248" y="2746"/>
                  </a:cubicBezTo>
                  <a:lnTo>
                    <a:pt x="843" y="44"/>
                  </a:lnTo>
                  <a:cubicBezTo>
                    <a:pt x="774" y="14"/>
                    <a:pt x="707" y="1"/>
                    <a:pt x="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" name="Google Shape;1476;p69"/>
            <p:cNvSpPr/>
            <p:nvPr/>
          </p:nvSpPr>
          <p:spPr>
            <a:xfrm>
              <a:off x="5255411" y="3961039"/>
              <a:ext cx="19377" cy="21770"/>
            </a:xfrm>
            <a:custGeom>
              <a:avLst/>
              <a:gdLst/>
              <a:ahLst/>
              <a:cxnLst/>
              <a:rect l="l" t="t" r="r" b="b"/>
              <a:pathLst>
                <a:path w="502" h="564" extrusionOk="0">
                  <a:moveTo>
                    <a:pt x="156" y="0"/>
                  </a:moveTo>
                  <a:cubicBezTo>
                    <a:pt x="136" y="0"/>
                    <a:pt x="118" y="3"/>
                    <a:pt x="101" y="9"/>
                  </a:cubicBezTo>
                  <a:cubicBezTo>
                    <a:pt x="1" y="75"/>
                    <a:pt x="1" y="209"/>
                    <a:pt x="67" y="376"/>
                  </a:cubicBezTo>
                  <a:cubicBezTo>
                    <a:pt x="120" y="480"/>
                    <a:pt x="212" y="564"/>
                    <a:pt x="298" y="564"/>
                  </a:cubicBezTo>
                  <a:cubicBezTo>
                    <a:pt x="322" y="564"/>
                    <a:pt x="346" y="557"/>
                    <a:pt x="368" y="542"/>
                  </a:cubicBezTo>
                  <a:cubicBezTo>
                    <a:pt x="468" y="509"/>
                    <a:pt x="501" y="342"/>
                    <a:pt x="434" y="209"/>
                  </a:cubicBezTo>
                  <a:cubicBezTo>
                    <a:pt x="379" y="70"/>
                    <a:pt x="254" y="0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" name="Google Shape;1477;p69"/>
            <p:cNvSpPr/>
            <p:nvPr/>
          </p:nvSpPr>
          <p:spPr>
            <a:xfrm>
              <a:off x="5250277" y="3954902"/>
              <a:ext cx="28371" cy="34817"/>
            </a:xfrm>
            <a:custGeom>
              <a:avLst/>
              <a:gdLst/>
              <a:ahLst/>
              <a:cxnLst/>
              <a:rect l="l" t="t" r="r" b="b"/>
              <a:pathLst>
                <a:path w="735" h="902" fill="none" extrusionOk="0">
                  <a:moveTo>
                    <a:pt x="634" y="301"/>
                  </a:moveTo>
                  <a:cubicBezTo>
                    <a:pt x="734" y="535"/>
                    <a:pt x="701" y="768"/>
                    <a:pt x="567" y="835"/>
                  </a:cubicBezTo>
                  <a:cubicBezTo>
                    <a:pt x="401" y="902"/>
                    <a:pt x="200" y="768"/>
                    <a:pt x="100" y="568"/>
                  </a:cubicBezTo>
                  <a:cubicBezTo>
                    <a:pt x="0" y="368"/>
                    <a:pt x="34" y="134"/>
                    <a:pt x="200" y="68"/>
                  </a:cubicBezTo>
                  <a:cubicBezTo>
                    <a:pt x="334" y="1"/>
                    <a:pt x="534" y="101"/>
                    <a:pt x="634" y="301"/>
                  </a:cubicBezTo>
                  <a:close/>
                </a:path>
              </a:pathLst>
            </a:custGeom>
            <a:noFill/>
            <a:ln w="8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1478;p69"/>
            <p:cNvSpPr/>
            <p:nvPr/>
          </p:nvSpPr>
          <p:spPr>
            <a:xfrm>
              <a:off x="5528390" y="4047619"/>
              <a:ext cx="29645" cy="68283"/>
            </a:xfrm>
            <a:custGeom>
              <a:avLst/>
              <a:gdLst/>
              <a:ahLst/>
              <a:cxnLst/>
              <a:rect l="l" t="t" r="r" b="b"/>
              <a:pathLst>
                <a:path w="768" h="1769" fill="none" extrusionOk="0">
                  <a:moveTo>
                    <a:pt x="67" y="101"/>
                  </a:moveTo>
                  <a:lnTo>
                    <a:pt x="101" y="67"/>
                  </a:lnTo>
                  <a:cubicBezTo>
                    <a:pt x="201" y="1"/>
                    <a:pt x="334" y="34"/>
                    <a:pt x="367" y="134"/>
                  </a:cubicBezTo>
                  <a:lnTo>
                    <a:pt x="768" y="1535"/>
                  </a:lnTo>
                  <a:cubicBezTo>
                    <a:pt x="768" y="1602"/>
                    <a:pt x="768" y="1669"/>
                    <a:pt x="701" y="1702"/>
                  </a:cubicBezTo>
                  <a:lnTo>
                    <a:pt x="701" y="1702"/>
                  </a:lnTo>
                  <a:cubicBezTo>
                    <a:pt x="601" y="1769"/>
                    <a:pt x="467" y="1735"/>
                    <a:pt x="434" y="1602"/>
                  </a:cubicBezTo>
                  <a:lnTo>
                    <a:pt x="34" y="268"/>
                  </a:lnTo>
                  <a:cubicBezTo>
                    <a:pt x="0" y="201"/>
                    <a:pt x="34" y="134"/>
                    <a:pt x="67" y="101"/>
                  </a:cubicBezTo>
                  <a:close/>
                </a:path>
              </a:pathLst>
            </a:custGeom>
            <a:noFill/>
            <a:ln w="167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" name="Google Shape;1479;p69"/>
            <p:cNvSpPr/>
            <p:nvPr/>
          </p:nvSpPr>
          <p:spPr>
            <a:xfrm>
              <a:off x="5550276" y="4122310"/>
              <a:ext cx="29645" cy="69557"/>
            </a:xfrm>
            <a:custGeom>
              <a:avLst/>
              <a:gdLst/>
              <a:ahLst/>
              <a:cxnLst/>
              <a:rect l="l" t="t" r="r" b="b"/>
              <a:pathLst>
                <a:path w="768" h="1802" fill="none" extrusionOk="0">
                  <a:moveTo>
                    <a:pt x="101" y="100"/>
                  </a:moveTo>
                  <a:lnTo>
                    <a:pt x="101" y="100"/>
                  </a:lnTo>
                  <a:cubicBezTo>
                    <a:pt x="201" y="0"/>
                    <a:pt x="334" y="67"/>
                    <a:pt x="367" y="167"/>
                  </a:cubicBezTo>
                  <a:lnTo>
                    <a:pt x="768" y="1535"/>
                  </a:lnTo>
                  <a:cubicBezTo>
                    <a:pt x="768" y="1602"/>
                    <a:pt x="768" y="1668"/>
                    <a:pt x="701" y="1702"/>
                  </a:cubicBezTo>
                  <a:lnTo>
                    <a:pt x="701" y="1702"/>
                  </a:lnTo>
                  <a:cubicBezTo>
                    <a:pt x="601" y="1802"/>
                    <a:pt x="468" y="1735"/>
                    <a:pt x="434" y="1635"/>
                  </a:cubicBezTo>
                  <a:lnTo>
                    <a:pt x="34" y="267"/>
                  </a:lnTo>
                  <a:cubicBezTo>
                    <a:pt x="1" y="201"/>
                    <a:pt x="34" y="134"/>
                    <a:pt x="101" y="100"/>
                  </a:cubicBezTo>
                  <a:close/>
                </a:path>
              </a:pathLst>
            </a:custGeom>
            <a:noFill/>
            <a:ln w="167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" name="Google Shape;1480;p69"/>
            <p:cNvSpPr/>
            <p:nvPr/>
          </p:nvSpPr>
          <p:spPr>
            <a:xfrm>
              <a:off x="5359708" y="4051479"/>
              <a:ext cx="1304371" cy="920726"/>
            </a:xfrm>
            <a:custGeom>
              <a:avLst/>
              <a:gdLst/>
              <a:ahLst/>
              <a:cxnLst/>
              <a:rect l="l" t="t" r="r" b="b"/>
              <a:pathLst>
                <a:path w="33792" h="23853" extrusionOk="0">
                  <a:moveTo>
                    <a:pt x="24685" y="1"/>
                  </a:moveTo>
                  <a:cubicBezTo>
                    <a:pt x="24618" y="101"/>
                    <a:pt x="19848" y="8507"/>
                    <a:pt x="18747" y="12743"/>
                  </a:cubicBezTo>
                  <a:cubicBezTo>
                    <a:pt x="18543" y="13525"/>
                    <a:pt x="18255" y="13829"/>
                    <a:pt x="17855" y="13829"/>
                  </a:cubicBezTo>
                  <a:cubicBezTo>
                    <a:pt x="17538" y="13829"/>
                    <a:pt x="17151" y="13638"/>
                    <a:pt x="16679" y="13344"/>
                  </a:cubicBezTo>
                  <a:lnTo>
                    <a:pt x="8473" y="7206"/>
                  </a:lnTo>
                  <a:cubicBezTo>
                    <a:pt x="8473" y="7206"/>
                    <a:pt x="8340" y="6505"/>
                    <a:pt x="8173" y="5905"/>
                  </a:cubicBezTo>
                  <a:cubicBezTo>
                    <a:pt x="7806" y="4838"/>
                    <a:pt x="5772" y="2836"/>
                    <a:pt x="5771" y="2836"/>
                  </a:cubicBezTo>
                  <a:lnTo>
                    <a:pt x="5771" y="2836"/>
                  </a:lnTo>
                  <a:lnTo>
                    <a:pt x="6772" y="5638"/>
                  </a:lnTo>
                  <a:cubicBezTo>
                    <a:pt x="6787" y="5683"/>
                    <a:pt x="6776" y="5703"/>
                    <a:pt x="6745" y="5703"/>
                  </a:cubicBezTo>
                  <a:cubicBezTo>
                    <a:pt x="6493" y="5703"/>
                    <a:pt x="4915" y="4415"/>
                    <a:pt x="4471" y="3970"/>
                  </a:cubicBezTo>
                  <a:cubicBezTo>
                    <a:pt x="4011" y="3511"/>
                    <a:pt x="2455" y="1600"/>
                    <a:pt x="1991" y="1600"/>
                  </a:cubicBezTo>
                  <a:cubicBezTo>
                    <a:pt x="1984" y="1600"/>
                    <a:pt x="1976" y="1601"/>
                    <a:pt x="1969" y="1602"/>
                  </a:cubicBezTo>
                  <a:cubicBezTo>
                    <a:pt x="1568" y="1669"/>
                    <a:pt x="3937" y="5038"/>
                    <a:pt x="3837" y="5104"/>
                  </a:cubicBezTo>
                  <a:cubicBezTo>
                    <a:pt x="3833" y="5108"/>
                    <a:pt x="3827" y="5110"/>
                    <a:pt x="3819" y="5110"/>
                  </a:cubicBezTo>
                  <a:cubicBezTo>
                    <a:pt x="3627" y="5110"/>
                    <a:pt x="2336" y="4004"/>
                    <a:pt x="2336" y="4004"/>
                  </a:cubicBezTo>
                  <a:cubicBezTo>
                    <a:pt x="2278" y="3975"/>
                    <a:pt x="992" y="2993"/>
                    <a:pt x="607" y="2993"/>
                  </a:cubicBezTo>
                  <a:cubicBezTo>
                    <a:pt x="548" y="2993"/>
                    <a:pt x="510" y="3016"/>
                    <a:pt x="501" y="3070"/>
                  </a:cubicBezTo>
                  <a:cubicBezTo>
                    <a:pt x="441" y="3463"/>
                    <a:pt x="3338" y="5992"/>
                    <a:pt x="3337" y="5992"/>
                  </a:cubicBezTo>
                  <a:cubicBezTo>
                    <a:pt x="3337" y="5992"/>
                    <a:pt x="3305" y="5964"/>
                    <a:pt x="3236" y="5905"/>
                  </a:cubicBezTo>
                  <a:cubicBezTo>
                    <a:pt x="3176" y="5875"/>
                    <a:pt x="860" y="3699"/>
                    <a:pt x="284" y="3699"/>
                  </a:cubicBezTo>
                  <a:cubicBezTo>
                    <a:pt x="226" y="3699"/>
                    <a:pt x="186" y="3721"/>
                    <a:pt x="167" y="3770"/>
                  </a:cubicBezTo>
                  <a:cubicBezTo>
                    <a:pt x="1" y="4104"/>
                    <a:pt x="2569" y="6439"/>
                    <a:pt x="2603" y="6605"/>
                  </a:cubicBezTo>
                  <a:cubicBezTo>
                    <a:pt x="2604" y="6609"/>
                    <a:pt x="2605" y="6611"/>
                    <a:pt x="2603" y="6611"/>
                  </a:cubicBezTo>
                  <a:cubicBezTo>
                    <a:pt x="2559" y="6611"/>
                    <a:pt x="983" y="4874"/>
                    <a:pt x="560" y="4874"/>
                  </a:cubicBezTo>
                  <a:cubicBezTo>
                    <a:pt x="515" y="4874"/>
                    <a:pt x="483" y="4894"/>
                    <a:pt x="468" y="4938"/>
                  </a:cubicBezTo>
                  <a:cubicBezTo>
                    <a:pt x="368" y="5104"/>
                    <a:pt x="1368" y="6239"/>
                    <a:pt x="1735" y="6605"/>
                  </a:cubicBezTo>
                  <a:cubicBezTo>
                    <a:pt x="2369" y="7173"/>
                    <a:pt x="13243" y="17313"/>
                    <a:pt x="18747" y="22784"/>
                  </a:cubicBezTo>
                  <a:cubicBezTo>
                    <a:pt x="19434" y="23486"/>
                    <a:pt x="20551" y="23852"/>
                    <a:pt x="21651" y="23852"/>
                  </a:cubicBezTo>
                  <a:cubicBezTo>
                    <a:pt x="22904" y="23852"/>
                    <a:pt x="24135" y="23378"/>
                    <a:pt x="24685" y="22383"/>
                  </a:cubicBezTo>
                  <a:lnTo>
                    <a:pt x="33791" y="7339"/>
                  </a:lnTo>
                  <a:lnTo>
                    <a:pt x="24685" y="1"/>
                  </a:lnTo>
                  <a:close/>
                </a:path>
              </a:pathLst>
            </a:custGeom>
            <a:solidFill>
              <a:srgbClr val="F291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1481;p69"/>
            <p:cNvSpPr/>
            <p:nvPr/>
          </p:nvSpPr>
          <p:spPr>
            <a:xfrm>
              <a:off x="5847728" y="3562185"/>
              <a:ext cx="1051966" cy="1463172"/>
            </a:xfrm>
            <a:custGeom>
              <a:avLst/>
              <a:gdLst/>
              <a:ahLst/>
              <a:cxnLst/>
              <a:rect l="l" t="t" r="r" b="b"/>
              <a:pathLst>
                <a:path w="27253" h="37906" extrusionOk="0">
                  <a:moveTo>
                    <a:pt x="19639" y="0"/>
                  </a:moveTo>
                  <a:cubicBezTo>
                    <a:pt x="16250" y="0"/>
                    <a:pt x="14444" y="5238"/>
                    <a:pt x="14444" y="5238"/>
                  </a:cubicBezTo>
                  <a:lnTo>
                    <a:pt x="4770" y="25853"/>
                  </a:lnTo>
                  <a:lnTo>
                    <a:pt x="2902" y="24719"/>
                  </a:lnTo>
                  <a:lnTo>
                    <a:pt x="0" y="33925"/>
                  </a:lnTo>
                  <a:lnTo>
                    <a:pt x="3236" y="35860"/>
                  </a:lnTo>
                  <a:cubicBezTo>
                    <a:pt x="4562" y="37244"/>
                    <a:pt x="6725" y="37906"/>
                    <a:pt x="8949" y="37906"/>
                  </a:cubicBezTo>
                  <a:cubicBezTo>
                    <a:pt x="11869" y="37906"/>
                    <a:pt x="14896" y="36766"/>
                    <a:pt x="16278" y="34626"/>
                  </a:cubicBezTo>
                  <a:cubicBezTo>
                    <a:pt x="27086" y="18147"/>
                    <a:pt x="27253" y="4337"/>
                    <a:pt x="22049" y="835"/>
                  </a:cubicBezTo>
                  <a:cubicBezTo>
                    <a:pt x="21174" y="243"/>
                    <a:pt x="20370" y="0"/>
                    <a:pt x="196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" name="Google Shape;1482;p69"/>
            <p:cNvSpPr/>
            <p:nvPr/>
          </p:nvSpPr>
          <p:spPr>
            <a:xfrm>
              <a:off x="5847728" y="4516300"/>
              <a:ext cx="221487" cy="455866"/>
            </a:xfrm>
            <a:custGeom>
              <a:avLst/>
              <a:gdLst/>
              <a:ahLst/>
              <a:cxnLst/>
              <a:rect l="l" t="t" r="r" b="b"/>
              <a:pathLst>
                <a:path w="5738" h="11810" extrusionOk="0">
                  <a:moveTo>
                    <a:pt x="2902" y="1"/>
                  </a:moveTo>
                  <a:lnTo>
                    <a:pt x="0" y="9207"/>
                  </a:lnTo>
                  <a:lnTo>
                    <a:pt x="4303" y="11809"/>
                  </a:lnTo>
                  <a:cubicBezTo>
                    <a:pt x="4303" y="11809"/>
                    <a:pt x="5737" y="1468"/>
                    <a:pt x="5737" y="1202"/>
                  </a:cubicBezTo>
                  <a:lnTo>
                    <a:pt x="29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6" name="Google Shape;1483;p69"/>
          <p:cNvGrpSpPr/>
          <p:nvPr/>
        </p:nvGrpSpPr>
        <p:grpSpPr>
          <a:xfrm flipH="1">
            <a:off x="730142" y="3227603"/>
            <a:ext cx="660380" cy="551329"/>
            <a:chOff x="2822738" y="410754"/>
            <a:chExt cx="941973" cy="887961"/>
          </a:xfrm>
        </p:grpSpPr>
        <p:grpSp>
          <p:nvGrpSpPr>
            <p:cNvPr id="47" name="Google Shape;1484;p69"/>
            <p:cNvGrpSpPr/>
            <p:nvPr/>
          </p:nvGrpSpPr>
          <p:grpSpPr>
            <a:xfrm>
              <a:off x="2822738" y="410754"/>
              <a:ext cx="941973" cy="887961"/>
              <a:chOff x="4450850" y="586700"/>
              <a:chExt cx="668825" cy="630475"/>
            </a:xfrm>
          </p:grpSpPr>
          <p:sp>
            <p:nvSpPr>
              <p:cNvPr id="59" name="Google Shape;1485;p69"/>
              <p:cNvSpPr/>
              <p:nvPr/>
            </p:nvSpPr>
            <p:spPr>
              <a:xfrm>
                <a:off x="4489200" y="586700"/>
                <a:ext cx="630475" cy="630475"/>
              </a:xfrm>
              <a:custGeom>
                <a:avLst/>
                <a:gdLst/>
                <a:ahLst/>
                <a:cxnLst/>
                <a:rect l="l" t="t" r="r" b="b"/>
                <a:pathLst>
                  <a:path w="25219" h="25219" extrusionOk="0">
                    <a:moveTo>
                      <a:pt x="12610" y="0"/>
                    </a:moveTo>
                    <a:cubicBezTo>
                      <a:pt x="6572" y="0"/>
                      <a:pt x="1535" y="4203"/>
                      <a:pt x="301" y="9874"/>
                    </a:cubicBezTo>
                    <a:cubicBezTo>
                      <a:pt x="301" y="9874"/>
                      <a:pt x="268" y="9907"/>
                      <a:pt x="268" y="9941"/>
                    </a:cubicBezTo>
                    <a:cubicBezTo>
                      <a:pt x="268" y="10007"/>
                      <a:pt x="234" y="10108"/>
                      <a:pt x="234" y="10174"/>
                    </a:cubicBezTo>
                    <a:cubicBezTo>
                      <a:pt x="201" y="10374"/>
                      <a:pt x="168" y="10541"/>
                      <a:pt x="134" y="10741"/>
                    </a:cubicBezTo>
                    <a:cubicBezTo>
                      <a:pt x="134" y="10808"/>
                      <a:pt x="101" y="10908"/>
                      <a:pt x="101" y="11008"/>
                    </a:cubicBezTo>
                    <a:cubicBezTo>
                      <a:pt x="101" y="11075"/>
                      <a:pt x="68" y="11175"/>
                      <a:pt x="68" y="11275"/>
                    </a:cubicBezTo>
                    <a:cubicBezTo>
                      <a:pt x="34" y="11408"/>
                      <a:pt x="34" y="11575"/>
                      <a:pt x="34" y="11742"/>
                    </a:cubicBezTo>
                    <a:cubicBezTo>
                      <a:pt x="1" y="11909"/>
                      <a:pt x="1" y="12076"/>
                      <a:pt x="1" y="12242"/>
                    </a:cubicBezTo>
                    <a:cubicBezTo>
                      <a:pt x="1" y="12376"/>
                      <a:pt x="1" y="12476"/>
                      <a:pt x="1" y="12609"/>
                    </a:cubicBezTo>
                    <a:cubicBezTo>
                      <a:pt x="1" y="12743"/>
                      <a:pt x="1" y="12910"/>
                      <a:pt x="1" y="13043"/>
                    </a:cubicBezTo>
                    <a:cubicBezTo>
                      <a:pt x="1" y="13110"/>
                      <a:pt x="1" y="13176"/>
                      <a:pt x="1" y="13243"/>
                    </a:cubicBezTo>
                    <a:cubicBezTo>
                      <a:pt x="1" y="13276"/>
                      <a:pt x="1" y="13276"/>
                      <a:pt x="34" y="13310"/>
                    </a:cubicBezTo>
                    <a:cubicBezTo>
                      <a:pt x="34" y="13443"/>
                      <a:pt x="34" y="13543"/>
                      <a:pt x="34" y="13677"/>
                    </a:cubicBezTo>
                    <a:lnTo>
                      <a:pt x="34" y="13710"/>
                    </a:lnTo>
                    <a:cubicBezTo>
                      <a:pt x="68" y="13877"/>
                      <a:pt x="68" y="14044"/>
                      <a:pt x="101" y="14210"/>
                    </a:cubicBezTo>
                    <a:cubicBezTo>
                      <a:pt x="101" y="14210"/>
                      <a:pt x="101" y="14210"/>
                      <a:pt x="101" y="14244"/>
                    </a:cubicBezTo>
                    <a:cubicBezTo>
                      <a:pt x="134" y="14377"/>
                      <a:pt x="134" y="14544"/>
                      <a:pt x="168" y="14677"/>
                    </a:cubicBezTo>
                    <a:cubicBezTo>
                      <a:pt x="168" y="14711"/>
                      <a:pt x="201" y="14778"/>
                      <a:pt x="201" y="14844"/>
                    </a:cubicBezTo>
                    <a:cubicBezTo>
                      <a:pt x="234" y="15011"/>
                      <a:pt x="268" y="15144"/>
                      <a:pt x="268" y="15278"/>
                    </a:cubicBezTo>
                    <a:cubicBezTo>
                      <a:pt x="334" y="15445"/>
                      <a:pt x="368" y="15645"/>
                      <a:pt x="401" y="15812"/>
                    </a:cubicBezTo>
                    <a:cubicBezTo>
                      <a:pt x="501" y="16145"/>
                      <a:pt x="601" y="16479"/>
                      <a:pt x="735" y="16812"/>
                    </a:cubicBezTo>
                    <a:lnTo>
                      <a:pt x="701" y="16812"/>
                    </a:lnTo>
                    <a:cubicBezTo>
                      <a:pt x="1669" y="19481"/>
                      <a:pt x="3470" y="21749"/>
                      <a:pt x="5838" y="23250"/>
                    </a:cubicBezTo>
                    <a:cubicBezTo>
                      <a:pt x="6939" y="23951"/>
                      <a:pt x="8140" y="24485"/>
                      <a:pt x="9441" y="24818"/>
                    </a:cubicBezTo>
                    <a:lnTo>
                      <a:pt x="9474" y="24818"/>
                    </a:lnTo>
                    <a:cubicBezTo>
                      <a:pt x="9708" y="24885"/>
                      <a:pt x="9975" y="24952"/>
                      <a:pt x="10242" y="24985"/>
                    </a:cubicBezTo>
                    <a:cubicBezTo>
                      <a:pt x="10408" y="25018"/>
                      <a:pt x="10542" y="25052"/>
                      <a:pt x="10675" y="25085"/>
                    </a:cubicBezTo>
                    <a:cubicBezTo>
                      <a:pt x="10809" y="25085"/>
                      <a:pt x="10909" y="25118"/>
                      <a:pt x="11009" y="25118"/>
                    </a:cubicBezTo>
                    <a:cubicBezTo>
                      <a:pt x="11075" y="25118"/>
                      <a:pt x="11176" y="25118"/>
                      <a:pt x="11242" y="25152"/>
                    </a:cubicBezTo>
                    <a:cubicBezTo>
                      <a:pt x="11376" y="25152"/>
                      <a:pt x="11509" y="25185"/>
                      <a:pt x="11643" y="25185"/>
                    </a:cubicBezTo>
                    <a:lnTo>
                      <a:pt x="11976" y="25185"/>
                    </a:lnTo>
                    <a:cubicBezTo>
                      <a:pt x="12043" y="25218"/>
                      <a:pt x="12143" y="25218"/>
                      <a:pt x="12243" y="25218"/>
                    </a:cubicBezTo>
                    <a:lnTo>
                      <a:pt x="12610" y="25218"/>
                    </a:lnTo>
                    <a:cubicBezTo>
                      <a:pt x="19582" y="25218"/>
                      <a:pt x="25219" y="19581"/>
                      <a:pt x="25219" y="12609"/>
                    </a:cubicBezTo>
                    <a:cubicBezTo>
                      <a:pt x="25219" y="12476"/>
                      <a:pt x="25219" y="12376"/>
                      <a:pt x="25219" y="12242"/>
                    </a:cubicBezTo>
                    <a:cubicBezTo>
                      <a:pt x="25219" y="12076"/>
                      <a:pt x="25219" y="11909"/>
                      <a:pt x="25186" y="11742"/>
                    </a:cubicBezTo>
                    <a:cubicBezTo>
                      <a:pt x="25186" y="11575"/>
                      <a:pt x="25186" y="11408"/>
                      <a:pt x="25152" y="11275"/>
                    </a:cubicBezTo>
                    <a:cubicBezTo>
                      <a:pt x="25152" y="11175"/>
                      <a:pt x="25119" y="11075"/>
                      <a:pt x="25119" y="11008"/>
                    </a:cubicBezTo>
                    <a:cubicBezTo>
                      <a:pt x="25119" y="10908"/>
                      <a:pt x="25085" y="10808"/>
                      <a:pt x="25085" y="10741"/>
                    </a:cubicBezTo>
                    <a:cubicBezTo>
                      <a:pt x="25052" y="10541"/>
                      <a:pt x="25019" y="10374"/>
                      <a:pt x="24985" y="10174"/>
                    </a:cubicBezTo>
                    <a:cubicBezTo>
                      <a:pt x="24985" y="10108"/>
                      <a:pt x="24952" y="10007"/>
                      <a:pt x="24952" y="9941"/>
                    </a:cubicBezTo>
                    <a:cubicBezTo>
                      <a:pt x="24952" y="9907"/>
                      <a:pt x="24919" y="9874"/>
                      <a:pt x="24919" y="9874"/>
                    </a:cubicBezTo>
                    <a:cubicBezTo>
                      <a:pt x="23684" y="4203"/>
                      <a:pt x="18648" y="0"/>
                      <a:pt x="12610" y="0"/>
                    </a:cubicBezTo>
                    <a:close/>
                  </a:path>
                </a:pathLst>
              </a:custGeom>
              <a:solidFill>
                <a:srgbClr val="B4D9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" name="Google Shape;1486;p69"/>
              <p:cNvSpPr/>
              <p:nvPr/>
            </p:nvSpPr>
            <p:spPr>
              <a:xfrm>
                <a:off x="4450850" y="833550"/>
                <a:ext cx="668825" cy="383625"/>
              </a:xfrm>
              <a:custGeom>
                <a:avLst/>
                <a:gdLst/>
                <a:ahLst/>
                <a:cxnLst/>
                <a:rect l="l" t="t" r="r" b="b"/>
                <a:pathLst>
                  <a:path w="26753" h="15345" extrusionOk="0">
                    <a:moveTo>
                      <a:pt x="1835" y="0"/>
                    </a:moveTo>
                    <a:cubicBezTo>
                      <a:pt x="1835" y="0"/>
                      <a:pt x="1802" y="33"/>
                      <a:pt x="1802" y="67"/>
                    </a:cubicBezTo>
                    <a:cubicBezTo>
                      <a:pt x="1802" y="133"/>
                      <a:pt x="1768" y="234"/>
                      <a:pt x="1768" y="300"/>
                    </a:cubicBezTo>
                    <a:cubicBezTo>
                      <a:pt x="1735" y="500"/>
                      <a:pt x="1702" y="667"/>
                      <a:pt x="1668" y="867"/>
                    </a:cubicBezTo>
                    <a:cubicBezTo>
                      <a:pt x="1668" y="934"/>
                      <a:pt x="1635" y="1034"/>
                      <a:pt x="1635" y="1134"/>
                    </a:cubicBezTo>
                    <a:cubicBezTo>
                      <a:pt x="1635" y="1201"/>
                      <a:pt x="1602" y="1301"/>
                      <a:pt x="1602" y="1401"/>
                    </a:cubicBezTo>
                    <a:cubicBezTo>
                      <a:pt x="1568" y="1534"/>
                      <a:pt x="1568" y="1701"/>
                      <a:pt x="1568" y="1868"/>
                    </a:cubicBezTo>
                    <a:cubicBezTo>
                      <a:pt x="1535" y="2035"/>
                      <a:pt x="1535" y="2202"/>
                      <a:pt x="1535" y="2368"/>
                    </a:cubicBezTo>
                    <a:cubicBezTo>
                      <a:pt x="1535" y="2502"/>
                      <a:pt x="1535" y="2602"/>
                      <a:pt x="1535" y="2735"/>
                    </a:cubicBezTo>
                    <a:cubicBezTo>
                      <a:pt x="1535" y="2869"/>
                      <a:pt x="1535" y="3036"/>
                      <a:pt x="1535" y="3169"/>
                    </a:cubicBezTo>
                    <a:cubicBezTo>
                      <a:pt x="1535" y="3236"/>
                      <a:pt x="1535" y="3302"/>
                      <a:pt x="1535" y="3369"/>
                    </a:cubicBezTo>
                    <a:cubicBezTo>
                      <a:pt x="1535" y="3402"/>
                      <a:pt x="1535" y="3402"/>
                      <a:pt x="1535" y="3436"/>
                    </a:cubicBezTo>
                    <a:cubicBezTo>
                      <a:pt x="1568" y="3569"/>
                      <a:pt x="1568" y="3669"/>
                      <a:pt x="1568" y="3803"/>
                    </a:cubicBezTo>
                    <a:lnTo>
                      <a:pt x="1568" y="3836"/>
                    </a:lnTo>
                    <a:cubicBezTo>
                      <a:pt x="1602" y="4003"/>
                      <a:pt x="1602" y="4170"/>
                      <a:pt x="1635" y="4336"/>
                    </a:cubicBezTo>
                    <a:cubicBezTo>
                      <a:pt x="1635" y="4336"/>
                      <a:pt x="1635" y="4336"/>
                      <a:pt x="1635" y="4370"/>
                    </a:cubicBezTo>
                    <a:cubicBezTo>
                      <a:pt x="1668" y="4503"/>
                      <a:pt x="1668" y="4670"/>
                      <a:pt x="1702" y="4803"/>
                    </a:cubicBezTo>
                    <a:cubicBezTo>
                      <a:pt x="1702" y="4837"/>
                      <a:pt x="1702" y="4904"/>
                      <a:pt x="1735" y="4970"/>
                    </a:cubicBezTo>
                    <a:cubicBezTo>
                      <a:pt x="1768" y="5137"/>
                      <a:pt x="1802" y="5270"/>
                      <a:pt x="1802" y="5404"/>
                    </a:cubicBezTo>
                    <a:cubicBezTo>
                      <a:pt x="1868" y="5571"/>
                      <a:pt x="1902" y="5771"/>
                      <a:pt x="1935" y="5938"/>
                    </a:cubicBezTo>
                    <a:cubicBezTo>
                      <a:pt x="2035" y="6271"/>
                      <a:pt x="2135" y="6605"/>
                      <a:pt x="2235" y="6938"/>
                    </a:cubicBezTo>
                    <a:lnTo>
                      <a:pt x="0" y="15344"/>
                    </a:lnTo>
                    <a:lnTo>
                      <a:pt x="7372" y="13376"/>
                    </a:lnTo>
                    <a:cubicBezTo>
                      <a:pt x="8473" y="14077"/>
                      <a:pt x="9674" y="14611"/>
                      <a:pt x="10975" y="14944"/>
                    </a:cubicBezTo>
                    <a:lnTo>
                      <a:pt x="11008" y="14944"/>
                    </a:lnTo>
                    <a:cubicBezTo>
                      <a:pt x="11242" y="15011"/>
                      <a:pt x="11509" y="15078"/>
                      <a:pt x="11776" y="15111"/>
                    </a:cubicBezTo>
                    <a:cubicBezTo>
                      <a:pt x="11942" y="15144"/>
                      <a:pt x="12076" y="15178"/>
                      <a:pt x="12209" y="15211"/>
                    </a:cubicBezTo>
                    <a:cubicBezTo>
                      <a:pt x="12343" y="15211"/>
                      <a:pt x="12443" y="15244"/>
                      <a:pt x="12543" y="15244"/>
                    </a:cubicBezTo>
                    <a:cubicBezTo>
                      <a:pt x="12609" y="15244"/>
                      <a:pt x="12710" y="15244"/>
                      <a:pt x="12776" y="15278"/>
                    </a:cubicBezTo>
                    <a:cubicBezTo>
                      <a:pt x="12910" y="15278"/>
                      <a:pt x="13043" y="15311"/>
                      <a:pt x="13177" y="15311"/>
                    </a:cubicBezTo>
                    <a:lnTo>
                      <a:pt x="13510" y="15311"/>
                    </a:lnTo>
                    <a:cubicBezTo>
                      <a:pt x="13577" y="15344"/>
                      <a:pt x="13677" y="15344"/>
                      <a:pt x="13777" y="15344"/>
                    </a:cubicBezTo>
                    <a:lnTo>
                      <a:pt x="14144" y="15344"/>
                    </a:lnTo>
                    <a:cubicBezTo>
                      <a:pt x="21116" y="15344"/>
                      <a:pt x="26753" y="9707"/>
                      <a:pt x="26753" y="2735"/>
                    </a:cubicBezTo>
                    <a:cubicBezTo>
                      <a:pt x="26753" y="2602"/>
                      <a:pt x="26753" y="2502"/>
                      <a:pt x="26753" y="2368"/>
                    </a:cubicBezTo>
                    <a:cubicBezTo>
                      <a:pt x="26753" y="2202"/>
                      <a:pt x="26753" y="2035"/>
                      <a:pt x="26720" y="1868"/>
                    </a:cubicBezTo>
                    <a:cubicBezTo>
                      <a:pt x="26720" y="1701"/>
                      <a:pt x="26720" y="1534"/>
                      <a:pt x="26686" y="1401"/>
                    </a:cubicBezTo>
                    <a:cubicBezTo>
                      <a:pt x="26686" y="1301"/>
                      <a:pt x="26653" y="1201"/>
                      <a:pt x="26653" y="1134"/>
                    </a:cubicBezTo>
                    <a:cubicBezTo>
                      <a:pt x="26653" y="1034"/>
                      <a:pt x="26619" y="934"/>
                      <a:pt x="26619" y="867"/>
                    </a:cubicBezTo>
                    <a:cubicBezTo>
                      <a:pt x="26586" y="667"/>
                      <a:pt x="26553" y="500"/>
                      <a:pt x="26519" y="300"/>
                    </a:cubicBezTo>
                    <a:cubicBezTo>
                      <a:pt x="26519" y="234"/>
                      <a:pt x="26486" y="133"/>
                      <a:pt x="26486" y="67"/>
                    </a:cubicBezTo>
                    <a:cubicBezTo>
                      <a:pt x="26486" y="33"/>
                      <a:pt x="26453" y="0"/>
                      <a:pt x="26453" y="0"/>
                    </a:cubicBezTo>
                    <a:cubicBezTo>
                      <a:pt x="25218" y="5637"/>
                      <a:pt x="20182" y="9874"/>
                      <a:pt x="14144" y="9874"/>
                    </a:cubicBezTo>
                    <a:cubicBezTo>
                      <a:pt x="8106" y="9874"/>
                      <a:pt x="3069" y="5637"/>
                      <a:pt x="1835" y="0"/>
                    </a:cubicBezTo>
                    <a:close/>
                  </a:path>
                </a:pathLst>
              </a:custGeom>
              <a:solidFill>
                <a:srgbClr val="B4D9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8" name="Google Shape;1487;p69"/>
            <p:cNvGrpSpPr/>
            <p:nvPr/>
          </p:nvGrpSpPr>
          <p:grpSpPr>
            <a:xfrm>
              <a:off x="3023702" y="575434"/>
              <a:ext cx="578780" cy="546174"/>
              <a:chOff x="3868025" y="3027475"/>
              <a:chExt cx="232825" cy="219700"/>
            </a:xfrm>
          </p:grpSpPr>
          <p:sp>
            <p:nvSpPr>
              <p:cNvPr id="49" name="Google Shape;1488;p69"/>
              <p:cNvSpPr/>
              <p:nvPr/>
            </p:nvSpPr>
            <p:spPr>
              <a:xfrm>
                <a:off x="4004975" y="31370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1"/>
                    </a:moveTo>
                    <a:lnTo>
                      <a:pt x="0" y="549"/>
                    </a:lnTo>
                    <a:lnTo>
                      <a:pt x="548" y="549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" name="Google Shape;1489;p69"/>
              <p:cNvSpPr/>
              <p:nvPr/>
            </p:nvSpPr>
            <p:spPr>
              <a:xfrm>
                <a:off x="4032350" y="3137000"/>
                <a:ext cx="13725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49" extrusionOk="0">
                    <a:moveTo>
                      <a:pt x="1" y="1"/>
                    </a:moveTo>
                    <a:lnTo>
                      <a:pt x="1" y="549"/>
                    </a:lnTo>
                    <a:lnTo>
                      <a:pt x="548" y="549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" name="Google Shape;1490;p69"/>
              <p:cNvSpPr/>
              <p:nvPr/>
            </p:nvSpPr>
            <p:spPr>
              <a:xfrm>
                <a:off x="4059750" y="31370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1"/>
                    </a:moveTo>
                    <a:lnTo>
                      <a:pt x="0" y="549"/>
                    </a:lnTo>
                    <a:lnTo>
                      <a:pt x="548" y="549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" name="Google Shape;1491;p69"/>
              <p:cNvSpPr/>
              <p:nvPr/>
            </p:nvSpPr>
            <p:spPr>
              <a:xfrm>
                <a:off x="4004975" y="31644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0"/>
                    </a:moveTo>
                    <a:lnTo>
                      <a:pt x="0" y="548"/>
                    </a:lnTo>
                    <a:lnTo>
                      <a:pt x="548" y="548"/>
                    </a:lnTo>
                    <a:lnTo>
                      <a:pt x="5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" name="Google Shape;1492;p69"/>
              <p:cNvSpPr/>
              <p:nvPr/>
            </p:nvSpPr>
            <p:spPr>
              <a:xfrm>
                <a:off x="4032350" y="3164400"/>
                <a:ext cx="13725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49" extrusionOk="0">
                    <a:moveTo>
                      <a:pt x="1" y="0"/>
                    </a:moveTo>
                    <a:lnTo>
                      <a:pt x="1" y="548"/>
                    </a:lnTo>
                    <a:lnTo>
                      <a:pt x="548" y="548"/>
                    </a:lnTo>
                    <a:lnTo>
                      <a:pt x="5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" name="Google Shape;1493;p69"/>
              <p:cNvSpPr/>
              <p:nvPr/>
            </p:nvSpPr>
            <p:spPr>
              <a:xfrm>
                <a:off x="4059750" y="31644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0"/>
                    </a:moveTo>
                    <a:lnTo>
                      <a:pt x="0" y="548"/>
                    </a:lnTo>
                    <a:lnTo>
                      <a:pt x="548" y="548"/>
                    </a:lnTo>
                    <a:lnTo>
                      <a:pt x="5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" name="Google Shape;1494;p69"/>
              <p:cNvSpPr/>
              <p:nvPr/>
            </p:nvSpPr>
            <p:spPr>
              <a:xfrm>
                <a:off x="4004975" y="3192375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8" y="548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" name="Google Shape;1495;p69"/>
              <p:cNvSpPr/>
              <p:nvPr/>
            </p:nvSpPr>
            <p:spPr>
              <a:xfrm>
                <a:off x="4032350" y="3192375"/>
                <a:ext cx="13725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548" y="548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" name="Google Shape;1496;p69"/>
              <p:cNvSpPr/>
              <p:nvPr/>
            </p:nvSpPr>
            <p:spPr>
              <a:xfrm>
                <a:off x="4059750" y="3192375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8" y="548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" name="Google Shape;1497;p69"/>
              <p:cNvSpPr/>
              <p:nvPr/>
            </p:nvSpPr>
            <p:spPr>
              <a:xfrm>
                <a:off x="3868025" y="3027475"/>
                <a:ext cx="232825" cy="219700"/>
              </a:xfrm>
              <a:custGeom>
                <a:avLst/>
                <a:gdLst/>
                <a:ahLst/>
                <a:cxnLst/>
                <a:rect l="l" t="t" r="r" b="b"/>
                <a:pathLst>
                  <a:path w="9313" h="8788" extrusionOk="0">
                    <a:moveTo>
                      <a:pt x="1906" y="548"/>
                    </a:moveTo>
                    <a:cubicBezTo>
                      <a:pt x="2073" y="548"/>
                      <a:pt x="2192" y="667"/>
                      <a:pt x="2192" y="810"/>
                    </a:cubicBezTo>
                    <a:lnTo>
                      <a:pt x="2192" y="1095"/>
                    </a:lnTo>
                    <a:lnTo>
                      <a:pt x="1644" y="1095"/>
                    </a:lnTo>
                    <a:lnTo>
                      <a:pt x="1644" y="810"/>
                    </a:lnTo>
                    <a:cubicBezTo>
                      <a:pt x="1644" y="667"/>
                      <a:pt x="1763" y="548"/>
                      <a:pt x="1906" y="548"/>
                    </a:cubicBezTo>
                    <a:close/>
                    <a:moveTo>
                      <a:pt x="4645" y="548"/>
                    </a:moveTo>
                    <a:cubicBezTo>
                      <a:pt x="4811" y="548"/>
                      <a:pt x="4931" y="667"/>
                      <a:pt x="4931" y="810"/>
                    </a:cubicBezTo>
                    <a:lnTo>
                      <a:pt x="4931" y="1095"/>
                    </a:lnTo>
                    <a:lnTo>
                      <a:pt x="4383" y="1095"/>
                    </a:lnTo>
                    <a:lnTo>
                      <a:pt x="4383" y="810"/>
                    </a:lnTo>
                    <a:cubicBezTo>
                      <a:pt x="4383" y="667"/>
                      <a:pt x="4502" y="548"/>
                      <a:pt x="4645" y="548"/>
                    </a:cubicBezTo>
                    <a:close/>
                    <a:moveTo>
                      <a:pt x="7407" y="548"/>
                    </a:moveTo>
                    <a:cubicBezTo>
                      <a:pt x="7550" y="548"/>
                      <a:pt x="7669" y="667"/>
                      <a:pt x="7669" y="810"/>
                    </a:cubicBezTo>
                    <a:lnTo>
                      <a:pt x="7669" y="1095"/>
                    </a:lnTo>
                    <a:lnTo>
                      <a:pt x="7121" y="1095"/>
                    </a:lnTo>
                    <a:lnTo>
                      <a:pt x="7121" y="810"/>
                    </a:lnTo>
                    <a:cubicBezTo>
                      <a:pt x="7121" y="667"/>
                      <a:pt x="7241" y="548"/>
                      <a:pt x="7407" y="548"/>
                    </a:cubicBezTo>
                    <a:close/>
                    <a:moveTo>
                      <a:pt x="8765" y="1643"/>
                    </a:moveTo>
                    <a:lnTo>
                      <a:pt x="8765" y="2739"/>
                    </a:lnTo>
                    <a:lnTo>
                      <a:pt x="525" y="2739"/>
                    </a:lnTo>
                    <a:lnTo>
                      <a:pt x="525" y="1643"/>
                    </a:lnTo>
                    <a:lnTo>
                      <a:pt x="1096" y="1643"/>
                    </a:lnTo>
                    <a:lnTo>
                      <a:pt x="1096" y="2191"/>
                    </a:lnTo>
                    <a:lnTo>
                      <a:pt x="1644" y="2191"/>
                    </a:lnTo>
                    <a:lnTo>
                      <a:pt x="1644" y="1643"/>
                    </a:lnTo>
                    <a:lnTo>
                      <a:pt x="3835" y="1643"/>
                    </a:lnTo>
                    <a:lnTo>
                      <a:pt x="3835" y="2191"/>
                    </a:lnTo>
                    <a:lnTo>
                      <a:pt x="4383" y="2191"/>
                    </a:lnTo>
                    <a:lnTo>
                      <a:pt x="4383" y="1643"/>
                    </a:lnTo>
                    <a:lnTo>
                      <a:pt x="6574" y="1643"/>
                    </a:lnTo>
                    <a:lnTo>
                      <a:pt x="6574" y="2191"/>
                    </a:lnTo>
                    <a:lnTo>
                      <a:pt x="7121" y="2191"/>
                    </a:lnTo>
                    <a:lnTo>
                      <a:pt x="7121" y="1643"/>
                    </a:lnTo>
                    <a:close/>
                    <a:moveTo>
                      <a:pt x="1906" y="4382"/>
                    </a:moveTo>
                    <a:cubicBezTo>
                      <a:pt x="2263" y="4382"/>
                      <a:pt x="2573" y="4620"/>
                      <a:pt x="2692" y="4930"/>
                    </a:cubicBezTo>
                    <a:lnTo>
                      <a:pt x="2454" y="4930"/>
                    </a:lnTo>
                    <a:cubicBezTo>
                      <a:pt x="2097" y="4930"/>
                      <a:pt x="1787" y="4715"/>
                      <a:pt x="1692" y="4382"/>
                    </a:cubicBezTo>
                    <a:close/>
                    <a:moveTo>
                      <a:pt x="4335" y="4930"/>
                    </a:moveTo>
                    <a:cubicBezTo>
                      <a:pt x="4216" y="5263"/>
                      <a:pt x="3906" y="5477"/>
                      <a:pt x="3549" y="5477"/>
                    </a:cubicBezTo>
                    <a:lnTo>
                      <a:pt x="3335" y="5477"/>
                    </a:lnTo>
                    <a:cubicBezTo>
                      <a:pt x="3430" y="5168"/>
                      <a:pt x="3740" y="4930"/>
                      <a:pt x="4097" y="4930"/>
                    </a:cubicBezTo>
                    <a:close/>
                    <a:moveTo>
                      <a:pt x="3057" y="7143"/>
                    </a:moveTo>
                    <a:cubicBezTo>
                      <a:pt x="3439" y="7143"/>
                      <a:pt x="3773" y="7374"/>
                      <a:pt x="3978" y="7692"/>
                    </a:cubicBezTo>
                    <a:cubicBezTo>
                      <a:pt x="4015" y="7688"/>
                      <a:pt x="4053" y="7685"/>
                      <a:pt x="4089" y="7685"/>
                    </a:cubicBezTo>
                    <a:cubicBezTo>
                      <a:pt x="4451" y="7685"/>
                      <a:pt x="4775" y="7894"/>
                      <a:pt x="4883" y="8240"/>
                    </a:cubicBezTo>
                    <a:lnTo>
                      <a:pt x="1120" y="8240"/>
                    </a:lnTo>
                    <a:cubicBezTo>
                      <a:pt x="1228" y="7894"/>
                      <a:pt x="1572" y="7685"/>
                      <a:pt x="1937" y="7685"/>
                    </a:cubicBezTo>
                    <a:cubicBezTo>
                      <a:pt x="1974" y="7685"/>
                      <a:pt x="2012" y="7688"/>
                      <a:pt x="2049" y="7692"/>
                    </a:cubicBezTo>
                    <a:cubicBezTo>
                      <a:pt x="2253" y="7374"/>
                      <a:pt x="2588" y="7143"/>
                      <a:pt x="2949" y="7143"/>
                    </a:cubicBezTo>
                    <a:cubicBezTo>
                      <a:pt x="2966" y="7143"/>
                      <a:pt x="2984" y="7143"/>
                      <a:pt x="3002" y="7144"/>
                    </a:cubicBezTo>
                    <a:cubicBezTo>
                      <a:pt x="3020" y="7143"/>
                      <a:pt x="3039" y="7143"/>
                      <a:pt x="3057" y="7143"/>
                    </a:cubicBezTo>
                    <a:close/>
                    <a:moveTo>
                      <a:pt x="8765" y="3286"/>
                    </a:moveTo>
                    <a:lnTo>
                      <a:pt x="8765" y="8240"/>
                    </a:lnTo>
                    <a:lnTo>
                      <a:pt x="5454" y="8240"/>
                    </a:lnTo>
                    <a:cubicBezTo>
                      <a:pt x="5335" y="7644"/>
                      <a:pt x="4835" y="7192"/>
                      <a:pt x="4240" y="7144"/>
                    </a:cubicBezTo>
                    <a:cubicBezTo>
                      <a:pt x="3978" y="6859"/>
                      <a:pt x="3645" y="6668"/>
                      <a:pt x="3287" y="6620"/>
                    </a:cubicBezTo>
                    <a:lnTo>
                      <a:pt x="3287" y="6025"/>
                    </a:lnTo>
                    <a:lnTo>
                      <a:pt x="3549" y="6025"/>
                    </a:lnTo>
                    <a:cubicBezTo>
                      <a:pt x="4311" y="6025"/>
                      <a:pt x="4931" y="5430"/>
                      <a:pt x="4931" y="4668"/>
                    </a:cubicBezTo>
                    <a:lnTo>
                      <a:pt x="4931" y="4382"/>
                    </a:lnTo>
                    <a:lnTo>
                      <a:pt x="4097" y="4382"/>
                    </a:lnTo>
                    <a:cubicBezTo>
                      <a:pt x="3764" y="4382"/>
                      <a:pt x="3430" y="4525"/>
                      <a:pt x="3192" y="4739"/>
                    </a:cubicBezTo>
                    <a:cubicBezTo>
                      <a:pt x="3002" y="4215"/>
                      <a:pt x="2501" y="3834"/>
                      <a:pt x="1906" y="3834"/>
                    </a:cubicBezTo>
                    <a:lnTo>
                      <a:pt x="1096" y="3834"/>
                    </a:lnTo>
                    <a:lnTo>
                      <a:pt x="1096" y="4120"/>
                    </a:lnTo>
                    <a:cubicBezTo>
                      <a:pt x="1096" y="4882"/>
                      <a:pt x="1692" y="5477"/>
                      <a:pt x="2454" y="5477"/>
                    </a:cubicBezTo>
                    <a:lnTo>
                      <a:pt x="2740" y="5477"/>
                    </a:lnTo>
                    <a:lnTo>
                      <a:pt x="2740" y="6620"/>
                    </a:lnTo>
                    <a:cubicBezTo>
                      <a:pt x="2359" y="6668"/>
                      <a:pt x="2025" y="6859"/>
                      <a:pt x="1763" y="7144"/>
                    </a:cubicBezTo>
                    <a:cubicBezTo>
                      <a:pt x="1168" y="7192"/>
                      <a:pt x="692" y="7644"/>
                      <a:pt x="572" y="8240"/>
                    </a:cubicBezTo>
                    <a:lnTo>
                      <a:pt x="525" y="8240"/>
                    </a:lnTo>
                    <a:lnTo>
                      <a:pt x="525" y="3286"/>
                    </a:lnTo>
                    <a:close/>
                    <a:moveTo>
                      <a:pt x="1906" y="0"/>
                    </a:moveTo>
                    <a:cubicBezTo>
                      <a:pt x="1454" y="0"/>
                      <a:pt x="1096" y="357"/>
                      <a:pt x="1096" y="810"/>
                    </a:cubicBezTo>
                    <a:lnTo>
                      <a:pt x="1096" y="1095"/>
                    </a:lnTo>
                    <a:lnTo>
                      <a:pt x="1" y="1095"/>
                    </a:lnTo>
                    <a:lnTo>
                      <a:pt x="1" y="8788"/>
                    </a:lnTo>
                    <a:lnTo>
                      <a:pt x="9312" y="8788"/>
                    </a:lnTo>
                    <a:lnTo>
                      <a:pt x="9312" y="1095"/>
                    </a:lnTo>
                    <a:lnTo>
                      <a:pt x="8217" y="1095"/>
                    </a:lnTo>
                    <a:lnTo>
                      <a:pt x="8217" y="810"/>
                    </a:lnTo>
                    <a:cubicBezTo>
                      <a:pt x="8217" y="357"/>
                      <a:pt x="7860" y="0"/>
                      <a:pt x="7407" y="0"/>
                    </a:cubicBezTo>
                    <a:cubicBezTo>
                      <a:pt x="6955" y="0"/>
                      <a:pt x="6574" y="357"/>
                      <a:pt x="6574" y="810"/>
                    </a:cubicBezTo>
                    <a:lnTo>
                      <a:pt x="6574" y="1095"/>
                    </a:lnTo>
                    <a:lnTo>
                      <a:pt x="5478" y="1095"/>
                    </a:lnTo>
                    <a:lnTo>
                      <a:pt x="5478" y="810"/>
                    </a:lnTo>
                    <a:cubicBezTo>
                      <a:pt x="5478" y="357"/>
                      <a:pt x="5121" y="0"/>
                      <a:pt x="4645" y="0"/>
                    </a:cubicBezTo>
                    <a:cubicBezTo>
                      <a:pt x="4192" y="0"/>
                      <a:pt x="3835" y="357"/>
                      <a:pt x="3835" y="810"/>
                    </a:cubicBezTo>
                    <a:lnTo>
                      <a:pt x="3835" y="1095"/>
                    </a:lnTo>
                    <a:lnTo>
                      <a:pt x="2740" y="1095"/>
                    </a:lnTo>
                    <a:lnTo>
                      <a:pt x="2740" y="810"/>
                    </a:lnTo>
                    <a:cubicBezTo>
                      <a:pt x="2740" y="357"/>
                      <a:pt x="2359" y="0"/>
                      <a:pt x="190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2" name="Rectangle à coins arrondis 1"/>
          <p:cNvSpPr/>
          <p:nvPr/>
        </p:nvSpPr>
        <p:spPr>
          <a:xfrm>
            <a:off x="1382448" y="159827"/>
            <a:ext cx="3339810" cy="67491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6"/>
                </a:solidFill>
              </a:rPr>
              <a:t>Methodology</a:t>
            </a:r>
            <a:endParaRPr lang="en-US" sz="320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858" y="808074"/>
            <a:ext cx="2946216" cy="1173604"/>
          </a:xfrm>
          <a:prstGeom prst="rect">
            <a:avLst/>
          </a:prstGeom>
        </p:spPr>
      </p:pic>
      <p:pic>
        <p:nvPicPr>
          <p:cNvPr id="3" name="Picture 1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2" y="2058703"/>
            <a:ext cx="3438695" cy="3009484"/>
          </a:xfrm>
          <a:prstGeom prst="rect">
            <a:avLst/>
          </a:prstGeom>
          <a:ln>
            <a:noFill/>
          </a:ln>
        </p:spPr>
      </p:pic>
      <p:sp>
        <p:nvSpPr>
          <p:cNvPr id="4" name="TextBox 1"/>
          <p:cNvSpPr txBox="1"/>
          <p:nvPr/>
        </p:nvSpPr>
        <p:spPr>
          <a:xfrm>
            <a:off x="4815434" y="960529"/>
            <a:ext cx="4143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It’s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modeling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UML lets you use diagrams to represent how parts of a system work together.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4815434" y="3357989"/>
            <a:ext cx="42080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2TUP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stands for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Two-Tracks Unified Process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It’s a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development methodology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builds on the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Unified Process (UP).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1375360" y="56135"/>
            <a:ext cx="3339810" cy="67491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6"/>
                </a:solidFill>
              </a:rPr>
              <a:t>Methodology</a:t>
            </a:r>
            <a:endParaRPr lang="en-US" sz="320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à coins arrondis 2"/>
          <p:cNvSpPr/>
          <p:nvPr/>
        </p:nvSpPr>
        <p:spPr>
          <a:xfrm>
            <a:off x="92146" y="2133601"/>
            <a:ext cx="2729023" cy="602512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accent6"/>
                </a:solidFill>
                <a:latin typeface="Aptos" panose="020B0004020202020204" pitchFamily="34" charset="0"/>
              </a:rPr>
              <a:t>Zerodech GENERAL </a:t>
            </a:r>
            <a:r>
              <a:rPr lang="en-US" b="1" dirty="0">
                <a:solidFill>
                  <a:schemeClr val="accent6"/>
                </a:solidFill>
                <a:latin typeface="Aptos" panose="020B0004020202020204" pitchFamily="34" charset="0"/>
              </a:rPr>
              <a:t>USE CASE DIAGRAM</a:t>
            </a:r>
            <a:endParaRPr lang="en-US" b="1" dirty="0">
              <a:solidFill>
                <a:schemeClr val="accent6"/>
              </a:solidFill>
              <a:latin typeface="Aptos" panose="020B00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93745" y="-635"/>
            <a:ext cx="5850255" cy="51441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92146" y="2133601"/>
            <a:ext cx="2105249" cy="602512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6"/>
                </a:solidFill>
                <a:latin typeface="Aptos" panose="020B0004020202020204" pitchFamily="34" charset="0"/>
              </a:rPr>
              <a:t>Make </a:t>
            </a:r>
            <a:r>
              <a:rPr lang="en-US" b="1" dirty="0" smtClean="0">
                <a:solidFill>
                  <a:schemeClr val="accent6"/>
                </a:solidFill>
                <a:latin typeface="Aptos" panose="020B0004020202020204" pitchFamily="34" charset="0"/>
              </a:rPr>
              <a:t>Subscription </a:t>
            </a:r>
            <a:r>
              <a:rPr lang="en-US" b="1" dirty="0">
                <a:solidFill>
                  <a:schemeClr val="accent6"/>
                </a:solidFill>
                <a:latin typeface="Aptos" panose="020B0004020202020204" pitchFamily="34" charset="0"/>
              </a:rPr>
              <a:t>Activity Diagram </a:t>
            </a:r>
            <a:endParaRPr lang="en-US" b="1" dirty="0">
              <a:solidFill>
                <a:schemeClr val="accent6"/>
              </a:solidFill>
              <a:latin typeface="Aptos" panose="020B0004020202020204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986" y="0"/>
            <a:ext cx="5635256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92146" y="2133601"/>
            <a:ext cx="2105249" cy="602512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accent6"/>
                </a:solidFill>
                <a:latin typeface="Aptos" panose="020B0004020202020204" pitchFamily="34" charset="0"/>
              </a:rPr>
              <a:t>Zerodech Class </a:t>
            </a:r>
            <a:r>
              <a:rPr lang="en-US" b="1" dirty="0">
                <a:solidFill>
                  <a:schemeClr val="accent6"/>
                </a:solidFill>
                <a:latin typeface="Aptos" panose="020B0004020202020204" pitchFamily="34" charset="0"/>
              </a:rPr>
              <a:t>Diagram </a:t>
            </a:r>
            <a:endParaRPr lang="en-US" b="1" dirty="0">
              <a:solidFill>
                <a:schemeClr val="accent6"/>
              </a:solidFill>
              <a:latin typeface="Aptos" panose="020B00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2265" y="0"/>
            <a:ext cx="626237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18110" y="2046605"/>
            <a:ext cx="2588895" cy="1137285"/>
            <a:chOff x="632123" y="1099155"/>
            <a:chExt cx="4372776" cy="1646324"/>
          </a:xfrm>
        </p:grpSpPr>
        <p:cxnSp>
          <p:nvCxnSpPr>
            <p:cNvPr id="3" name="Straight Connector 2"/>
            <p:cNvCxnSpPr/>
            <p:nvPr/>
          </p:nvCxnSpPr>
          <p:spPr>
            <a:xfrm flipH="1">
              <a:off x="1544913" y="1099155"/>
              <a:ext cx="2365067" cy="164632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632123" y="1585995"/>
              <a:ext cx="4372776" cy="36585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accent6"/>
                  </a:solidFill>
                  <a:latin typeface="+mj-lt"/>
                  <a:cs typeface="+mj-lt"/>
                </a:rPr>
                <a:t>Capture of technical requirements</a:t>
              </a:r>
              <a:endParaRPr lang="en-US" sz="1050" dirty="0">
                <a:solidFill>
                  <a:schemeClr val="accent6"/>
                </a:solidFill>
                <a:latin typeface="+mj-lt"/>
                <a:cs typeface="+mj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125998" y="2143914"/>
              <a:ext cx="2396628" cy="36585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Generic design</a:t>
              </a:r>
              <a:endParaRPr lang="en-US" sz="105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117910" y="1448428"/>
            <a:ext cx="2446020" cy="29718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6"/>
                </a:solidFill>
              </a:rPr>
              <a:t>Technical branch</a:t>
            </a:r>
            <a:endParaRPr lang="en-US" sz="1050" dirty="0">
              <a:solidFill>
                <a:schemeClr val="accent6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580" y="641996"/>
            <a:ext cx="6224630" cy="44994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07644" y="157247"/>
            <a:ext cx="1544202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u="sng" dirty="0"/>
              <a:t>N-tier Architecture</a:t>
            </a:r>
            <a:endParaRPr lang="en-US" sz="1050" u="sng" dirty="0"/>
          </a:p>
        </p:txBody>
      </p:sp>
      <p:sp>
        <p:nvSpPr>
          <p:cNvPr id="10" name="Rectangle à coins arrondis 1"/>
          <p:cNvSpPr/>
          <p:nvPr/>
        </p:nvSpPr>
        <p:spPr>
          <a:xfrm>
            <a:off x="208333" y="72956"/>
            <a:ext cx="3339810" cy="67491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6"/>
                </a:solidFill>
              </a:rPr>
              <a:t>Methodology</a:t>
            </a:r>
            <a:endParaRPr lang="en-US" sz="320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7788" y="1555646"/>
            <a:ext cx="2588786" cy="1355930"/>
            <a:chOff x="771560" y="1099155"/>
            <a:chExt cx="4372776" cy="1646324"/>
          </a:xfrm>
          <a:solidFill>
            <a:srgbClr val="00B0F0"/>
          </a:solidFill>
        </p:grpSpPr>
        <p:cxnSp>
          <p:nvCxnSpPr>
            <p:cNvPr id="4" name="Straight Connector 3"/>
            <p:cNvCxnSpPr/>
            <p:nvPr/>
          </p:nvCxnSpPr>
          <p:spPr>
            <a:xfrm flipH="1">
              <a:off x="1544913" y="1099155"/>
              <a:ext cx="2365067" cy="1646324"/>
            </a:xfrm>
            <a:prstGeom prst="line">
              <a:avLst/>
            </a:prstGeom>
            <a:grpFill/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771560" y="1585995"/>
              <a:ext cx="4372776" cy="306856"/>
            </a:xfrm>
            <a:prstGeom prst="rect">
              <a:avLst/>
            </a:prstGeom>
            <a:grpFill/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accent6"/>
                  </a:solidFill>
                </a:rPr>
                <a:t>Capture of technical requirements</a:t>
              </a:r>
              <a:endParaRPr lang="en-US" sz="1050" dirty="0">
                <a:solidFill>
                  <a:schemeClr val="accent6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25998" y="2143914"/>
              <a:ext cx="2396628" cy="306856"/>
            </a:xfrm>
            <a:prstGeom prst="rect">
              <a:avLst/>
            </a:prstGeom>
            <a:grpFill/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accent6"/>
                  </a:solidFill>
                </a:rPr>
                <a:t>Generic design</a:t>
              </a:r>
              <a:endParaRPr lang="en-US" sz="1050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117910" y="1003293"/>
            <a:ext cx="2446020" cy="2971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6"/>
                </a:solidFill>
              </a:rPr>
              <a:t>Technical branch</a:t>
            </a:r>
            <a:endParaRPr lang="en-US" sz="1050" dirty="0">
              <a:solidFill>
                <a:schemeClr val="accent6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501" y="584735"/>
            <a:ext cx="5996300" cy="41075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07644" y="157247"/>
            <a:ext cx="1869056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u="sng" dirty="0"/>
              <a:t>Logical Architecture</a:t>
            </a:r>
            <a:endParaRPr lang="en-US" sz="1050" u="sng" dirty="0"/>
          </a:p>
        </p:txBody>
      </p:sp>
      <p:sp>
        <p:nvSpPr>
          <p:cNvPr id="10" name="Rectangle à coins arrondis 1"/>
          <p:cNvSpPr/>
          <p:nvPr/>
        </p:nvSpPr>
        <p:spPr>
          <a:xfrm>
            <a:off x="208333" y="72956"/>
            <a:ext cx="3339810" cy="67491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6"/>
                </a:solidFill>
              </a:rPr>
              <a:t>Methodology</a:t>
            </a:r>
            <a:endParaRPr lang="en-US" sz="320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642" y="1012182"/>
            <a:ext cx="1881050" cy="1232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 descr="Image result for Mongo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98" y="2608312"/>
            <a:ext cx="2780665" cy="107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visual paradigm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802" y="2510776"/>
            <a:ext cx="3038421" cy="105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Visual Studio Cod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008" y="3690746"/>
            <a:ext cx="1407529" cy="140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910" y="3715632"/>
            <a:ext cx="1510207" cy="1357758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372" y="367651"/>
            <a:ext cx="18288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à coins arrondis 7"/>
          <p:cNvSpPr/>
          <p:nvPr/>
        </p:nvSpPr>
        <p:spPr>
          <a:xfrm>
            <a:off x="2840163" y="42530"/>
            <a:ext cx="3693038" cy="51036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6"/>
                </a:solidFill>
                <a:latin typeface="Aptos" panose="020B0004020202020204" pitchFamily="34" charset="0"/>
              </a:rPr>
              <a:t>DEVELOPMENT TOOLS AND LANGUAGES</a:t>
            </a:r>
            <a:endParaRPr lang="en-US" b="1" dirty="0">
              <a:solidFill>
                <a:schemeClr val="accent6"/>
              </a:solidFill>
              <a:latin typeface="Aptos" panose="020B00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69"/>
          <p:cNvSpPr/>
          <p:nvPr/>
        </p:nvSpPr>
        <p:spPr>
          <a:xfrm rot="900043">
            <a:off x="2699109" y="1852191"/>
            <a:ext cx="4970916" cy="4623553"/>
          </a:xfrm>
          <a:custGeom>
            <a:avLst/>
            <a:gdLst/>
            <a:ahLst/>
            <a:cxnLst/>
            <a:rect l="l" t="t" r="r" b="b"/>
            <a:pathLst>
              <a:path w="131928" h="122709" extrusionOk="0">
                <a:moveTo>
                  <a:pt x="110272" y="1"/>
                </a:moveTo>
                <a:cubicBezTo>
                  <a:pt x="107794" y="1"/>
                  <a:pt x="105307" y="285"/>
                  <a:pt x="102940" y="806"/>
                </a:cubicBezTo>
                <a:cubicBezTo>
                  <a:pt x="94034" y="2774"/>
                  <a:pt x="85728" y="7411"/>
                  <a:pt x="79390" y="13982"/>
                </a:cubicBezTo>
                <a:cubicBezTo>
                  <a:pt x="71584" y="22049"/>
                  <a:pt x="64634" y="33954"/>
                  <a:pt x="53622" y="33954"/>
                </a:cubicBezTo>
                <a:cubicBezTo>
                  <a:pt x="53341" y="33954"/>
                  <a:pt x="53058" y="33946"/>
                  <a:pt x="52771" y="33930"/>
                </a:cubicBezTo>
                <a:cubicBezTo>
                  <a:pt x="48635" y="33697"/>
                  <a:pt x="44832" y="31662"/>
                  <a:pt x="40763" y="30861"/>
                </a:cubicBezTo>
                <a:cubicBezTo>
                  <a:pt x="39507" y="30623"/>
                  <a:pt x="38244" y="30510"/>
                  <a:pt x="36985" y="30510"/>
                </a:cubicBezTo>
                <a:cubicBezTo>
                  <a:pt x="29777" y="30510"/>
                  <a:pt x="22672" y="34224"/>
                  <a:pt x="17646" y="39534"/>
                </a:cubicBezTo>
                <a:cubicBezTo>
                  <a:pt x="11742" y="45772"/>
                  <a:pt x="8306" y="53944"/>
                  <a:pt x="5704" y="62117"/>
                </a:cubicBezTo>
                <a:cubicBezTo>
                  <a:pt x="2268" y="72791"/>
                  <a:pt x="0" y="84133"/>
                  <a:pt x="1801" y="95174"/>
                </a:cubicBezTo>
                <a:cubicBezTo>
                  <a:pt x="3569" y="106248"/>
                  <a:pt x="9173" y="119324"/>
                  <a:pt x="20115" y="121793"/>
                </a:cubicBezTo>
                <a:cubicBezTo>
                  <a:pt x="22930" y="122423"/>
                  <a:pt x="25939" y="122708"/>
                  <a:pt x="29054" y="122708"/>
                </a:cubicBezTo>
                <a:cubicBezTo>
                  <a:pt x="46239" y="122708"/>
                  <a:pt x="66644" y="114017"/>
                  <a:pt x="75454" y="106449"/>
                </a:cubicBezTo>
                <a:cubicBezTo>
                  <a:pt x="100138" y="85133"/>
                  <a:pt x="124556" y="59982"/>
                  <a:pt x="130460" y="27892"/>
                </a:cubicBezTo>
                <a:cubicBezTo>
                  <a:pt x="131728" y="21021"/>
                  <a:pt x="131928" y="13349"/>
                  <a:pt x="127858" y="7645"/>
                </a:cubicBezTo>
                <a:cubicBezTo>
                  <a:pt x="123958" y="2199"/>
                  <a:pt x="117154" y="1"/>
                  <a:pt x="1102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45" name="Google Shape;1445;p69"/>
          <p:cNvSpPr txBox="1">
            <a:spLocks noGrp="1"/>
          </p:cNvSpPr>
          <p:nvPr>
            <p:ph type="subTitle" idx="1"/>
          </p:nvPr>
        </p:nvSpPr>
        <p:spPr>
          <a:xfrm>
            <a:off x="3383077" y="1628875"/>
            <a:ext cx="4273800" cy="4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Zerodech App</a:t>
            </a:r>
            <a:r>
              <a:rPr lang="en-US" altLang="en-GB" dirty="0" smtClean="0"/>
              <a:t> </a:t>
            </a:r>
            <a:endParaRPr lang="en-US" altLang="en-GB" dirty="0" smtClean="0"/>
          </a:p>
        </p:txBody>
      </p:sp>
      <p:grpSp>
        <p:nvGrpSpPr>
          <p:cNvPr id="1483" name="Google Shape;1483;p69"/>
          <p:cNvGrpSpPr/>
          <p:nvPr/>
        </p:nvGrpSpPr>
        <p:grpSpPr>
          <a:xfrm flipH="1">
            <a:off x="3887625" y="1975094"/>
            <a:ext cx="830183" cy="708168"/>
            <a:chOff x="2822738" y="410754"/>
            <a:chExt cx="941973" cy="887961"/>
          </a:xfrm>
        </p:grpSpPr>
        <p:grpSp>
          <p:nvGrpSpPr>
            <p:cNvPr id="1484" name="Google Shape;1484;p69"/>
            <p:cNvGrpSpPr/>
            <p:nvPr/>
          </p:nvGrpSpPr>
          <p:grpSpPr>
            <a:xfrm>
              <a:off x="2822738" y="410754"/>
              <a:ext cx="941973" cy="887961"/>
              <a:chOff x="4450850" y="586700"/>
              <a:chExt cx="668825" cy="630475"/>
            </a:xfrm>
          </p:grpSpPr>
          <p:sp>
            <p:nvSpPr>
              <p:cNvPr id="1485" name="Google Shape;1485;p69"/>
              <p:cNvSpPr/>
              <p:nvPr/>
            </p:nvSpPr>
            <p:spPr>
              <a:xfrm>
                <a:off x="4489200" y="586700"/>
                <a:ext cx="630475" cy="630475"/>
              </a:xfrm>
              <a:custGeom>
                <a:avLst/>
                <a:gdLst/>
                <a:ahLst/>
                <a:cxnLst/>
                <a:rect l="l" t="t" r="r" b="b"/>
                <a:pathLst>
                  <a:path w="25219" h="25219" extrusionOk="0">
                    <a:moveTo>
                      <a:pt x="12610" y="0"/>
                    </a:moveTo>
                    <a:cubicBezTo>
                      <a:pt x="6572" y="0"/>
                      <a:pt x="1535" y="4203"/>
                      <a:pt x="301" y="9874"/>
                    </a:cubicBezTo>
                    <a:cubicBezTo>
                      <a:pt x="301" y="9874"/>
                      <a:pt x="268" y="9907"/>
                      <a:pt x="268" y="9941"/>
                    </a:cubicBezTo>
                    <a:cubicBezTo>
                      <a:pt x="268" y="10007"/>
                      <a:pt x="234" y="10108"/>
                      <a:pt x="234" y="10174"/>
                    </a:cubicBezTo>
                    <a:cubicBezTo>
                      <a:pt x="201" y="10374"/>
                      <a:pt x="168" y="10541"/>
                      <a:pt x="134" y="10741"/>
                    </a:cubicBezTo>
                    <a:cubicBezTo>
                      <a:pt x="134" y="10808"/>
                      <a:pt x="101" y="10908"/>
                      <a:pt x="101" y="11008"/>
                    </a:cubicBezTo>
                    <a:cubicBezTo>
                      <a:pt x="101" y="11075"/>
                      <a:pt x="68" y="11175"/>
                      <a:pt x="68" y="11275"/>
                    </a:cubicBezTo>
                    <a:cubicBezTo>
                      <a:pt x="34" y="11408"/>
                      <a:pt x="34" y="11575"/>
                      <a:pt x="34" y="11742"/>
                    </a:cubicBezTo>
                    <a:cubicBezTo>
                      <a:pt x="1" y="11909"/>
                      <a:pt x="1" y="12076"/>
                      <a:pt x="1" y="12242"/>
                    </a:cubicBezTo>
                    <a:cubicBezTo>
                      <a:pt x="1" y="12376"/>
                      <a:pt x="1" y="12476"/>
                      <a:pt x="1" y="12609"/>
                    </a:cubicBezTo>
                    <a:cubicBezTo>
                      <a:pt x="1" y="12743"/>
                      <a:pt x="1" y="12910"/>
                      <a:pt x="1" y="13043"/>
                    </a:cubicBezTo>
                    <a:cubicBezTo>
                      <a:pt x="1" y="13110"/>
                      <a:pt x="1" y="13176"/>
                      <a:pt x="1" y="13243"/>
                    </a:cubicBezTo>
                    <a:cubicBezTo>
                      <a:pt x="1" y="13276"/>
                      <a:pt x="1" y="13276"/>
                      <a:pt x="34" y="13310"/>
                    </a:cubicBezTo>
                    <a:cubicBezTo>
                      <a:pt x="34" y="13443"/>
                      <a:pt x="34" y="13543"/>
                      <a:pt x="34" y="13677"/>
                    </a:cubicBezTo>
                    <a:lnTo>
                      <a:pt x="34" y="13710"/>
                    </a:lnTo>
                    <a:cubicBezTo>
                      <a:pt x="68" y="13877"/>
                      <a:pt x="68" y="14044"/>
                      <a:pt x="101" y="14210"/>
                    </a:cubicBezTo>
                    <a:cubicBezTo>
                      <a:pt x="101" y="14210"/>
                      <a:pt x="101" y="14210"/>
                      <a:pt x="101" y="14244"/>
                    </a:cubicBezTo>
                    <a:cubicBezTo>
                      <a:pt x="134" y="14377"/>
                      <a:pt x="134" y="14544"/>
                      <a:pt x="168" y="14677"/>
                    </a:cubicBezTo>
                    <a:cubicBezTo>
                      <a:pt x="168" y="14711"/>
                      <a:pt x="201" y="14778"/>
                      <a:pt x="201" y="14844"/>
                    </a:cubicBezTo>
                    <a:cubicBezTo>
                      <a:pt x="234" y="15011"/>
                      <a:pt x="268" y="15144"/>
                      <a:pt x="268" y="15278"/>
                    </a:cubicBezTo>
                    <a:cubicBezTo>
                      <a:pt x="334" y="15445"/>
                      <a:pt x="368" y="15645"/>
                      <a:pt x="401" y="15812"/>
                    </a:cubicBezTo>
                    <a:cubicBezTo>
                      <a:pt x="501" y="16145"/>
                      <a:pt x="601" y="16479"/>
                      <a:pt x="735" y="16812"/>
                    </a:cubicBezTo>
                    <a:lnTo>
                      <a:pt x="701" y="16812"/>
                    </a:lnTo>
                    <a:cubicBezTo>
                      <a:pt x="1669" y="19481"/>
                      <a:pt x="3470" y="21749"/>
                      <a:pt x="5838" y="23250"/>
                    </a:cubicBezTo>
                    <a:cubicBezTo>
                      <a:pt x="6939" y="23951"/>
                      <a:pt x="8140" y="24485"/>
                      <a:pt x="9441" y="24818"/>
                    </a:cubicBezTo>
                    <a:lnTo>
                      <a:pt x="9474" y="24818"/>
                    </a:lnTo>
                    <a:cubicBezTo>
                      <a:pt x="9708" y="24885"/>
                      <a:pt x="9975" y="24952"/>
                      <a:pt x="10242" y="24985"/>
                    </a:cubicBezTo>
                    <a:cubicBezTo>
                      <a:pt x="10408" y="25018"/>
                      <a:pt x="10542" y="25052"/>
                      <a:pt x="10675" y="25085"/>
                    </a:cubicBezTo>
                    <a:cubicBezTo>
                      <a:pt x="10809" y="25085"/>
                      <a:pt x="10909" y="25118"/>
                      <a:pt x="11009" y="25118"/>
                    </a:cubicBezTo>
                    <a:cubicBezTo>
                      <a:pt x="11075" y="25118"/>
                      <a:pt x="11176" y="25118"/>
                      <a:pt x="11242" y="25152"/>
                    </a:cubicBezTo>
                    <a:cubicBezTo>
                      <a:pt x="11376" y="25152"/>
                      <a:pt x="11509" y="25185"/>
                      <a:pt x="11643" y="25185"/>
                    </a:cubicBezTo>
                    <a:lnTo>
                      <a:pt x="11976" y="25185"/>
                    </a:lnTo>
                    <a:cubicBezTo>
                      <a:pt x="12043" y="25218"/>
                      <a:pt x="12143" y="25218"/>
                      <a:pt x="12243" y="25218"/>
                    </a:cubicBezTo>
                    <a:lnTo>
                      <a:pt x="12610" y="25218"/>
                    </a:lnTo>
                    <a:cubicBezTo>
                      <a:pt x="19582" y="25218"/>
                      <a:pt x="25219" y="19581"/>
                      <a:pt x="25219" y="12609"/>
                    </a:cubicBezTo>
                    <a:cubicBezTo>
                      <a:pt x="25219" y="12476"/>
                      <a:pt x="25219" y="12376"/>
                      <a:pt x="25219" y="12242"/>
                    </a:cubicBezTo>
                    <a:cubicBezTo>
                      <a:pt x="25219" y="12076"/>
                      <a:pt x="25219" y="11909"/>
                      <a:pt x="25186" y="11742"/>
                    </a:cubicBezTo>
                    <a:cubicBezTo>
                      <a:pt x="25186" y="11575"/>
                      <a:pt x="25186" y="11408"/>
                      <a:pt x="25152" y="11275"/>
                    </a:cubicBezTo>
                    <a:cubicBezTo>
                      <a:pt x="25152" y="11175"/>
                      <a:pt x="25119" y="11075"/>
                      <a:pt x="25119" y="11008"/>
                    </a:cubicBezTo>
                    <a:cubicBezTo>
                      <a:pt x="25119" y="10908"/>
                      <a:pt x="25085" y="10808"/>
                      <a:pt x="25085" y="10741"/>
                    </a:cubicBezTo>
                    <a:cubicBezTo>
                      <a:pt x="25052" y="10541"/>
                      <a:pt x="25019" y="10374"/>
                      <a:pt x="24985" y="10174"/>
                    </a:cubicBezTo>
                    <a:cubicBezTo>
                      <a:pt x="24985" y="10108"/>
                      <a:pt x="24952" y="10007"/>
                      <a:pt x="24952" y="9941"/>
                    </a:cubicBezTo>
                    <a:cubicBezTo>
                      <a:pt x="24952" y="9907"/>
                      <a:pt x="24919" y="9874"/>
                      <a:pt x="24919" y="9874"/>
                    </a:cubicBezTo>
                    <a:cubicBezTo>
                      <a:pt x="23684" y="4203"/>
                      <a:pt x="18648" y="0"/>
                      <a:pt x="12610" y="0"/>
                    </a:cubicBezTo>
                    <a:close/>
                  </a:path>
                </a:pathLst>
              </a:custGeom>
              <a:solidFill>
                <a:srgbClr val="B4D9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86" name="Google Shape;1486;p69"/>
              <p:cNvSpPr/>
              <p:nvPr/>
            </p:nvSpPr>
            <p:spPr>
              <a:xfrm>
                <a:off x="4450850" y="833550"/>
                <a:ext cx="668825" cy="383625"/>
              </a:xfrm>
              <a:custGeom>
                <a:avLst/>
                <a:gdLst/>
                <a:ahLst/>
                <a:cxnLst/>
                <a:rect l="l" t="t" r="r" b="b"/>
                <a:pathLst>
                  <a:path w="26753" h="15345" extrusionOk="0">
                    <a:moveTo>
                      <a:pt x="1835" y="0"/>
                    </a:moveTo>
                    <a:cubicBezTo>
                      <a:pt x="1835" y="0"/>
                      <a:pt x="1802" y="33"/>
                      <a:pt x="1802" y="67"/>
                    </a:cubicBezTo>
                    <a:cubicBezTo>
                      <a:pt x="1802" y="133"/>
                      <a:pt x="1768" y="234"/>
                      <a:pt x="1768" y="300"/>
                    </a:cubicBezTo>
                    <a:cubicBezTo>
                      <a:pt x="1735" y="500"/>
                      <a:pt x="1702" y="667"/>
                      <a:pt x="1668" y="867"/>
                    </a:cubicBezTo>
                    <a:cubicBezTo>
                      <a:pt x="1668" y="934"/>
                      <a:pt x="1635" y="1034"/>
                      <a:pt x="1635" y="1134"/>
                    </a:cubicBezTo>
                    <a:cubicBezTo>
                      <a:pt x="1635" y="1201"/>
                      <a:pt x="1602" y="1301"/>
                      <a:pt x="1602" y="1401"/>
                    </a:cubicBezTo>
                    <a:cubicBezTo>
                      <a:pt x="1568" y="1534"/>
                      <a:pt x="1568" y="1701"/>
                      <a:pt x="1568" y="1868"/>
                    </a:cubicBezTo>
                    <a:cubicBezTo>
                      <a:pt x="1535" y="2035"/>
                      <a:pt x="1535" y="2202"/>
                      <a:pt x="1535" y="2368"/>
                    </a:cubicBezTo>
                    <a:cubicBezTo>
                      <a:pt x="1535" y="2502"/>
                      <a:pt x="1535" y="2602"/>
                      <a:pt x="1535" y="2735"/>
                    </a:cubicBezTo>
                    <a:cubicBezTo>
                      <a:pt x="1535" y="2869"/>
                      <a:pt x="1535" y="3036"/>
                      <a:pt x="1535" y="3169"/>
                    </a:cubicBezTo>
                    <a:cubicBezTo>
                      <a:pt x="1535" y="3236"/>
                      <a:pt x="1535" y="3302"/>
                      <a:pt x="1535" y="3369"/>
                    </a:cubicBezTo>
                    <a:cubicBezTo>
                      <a:pt x="1535" y="3402"/>
                      <a:pt x="1535" y="3402"/>
                      <a:pt x="1535" y="3436"/>
                    </a:cubicBezTo>
                    <a:cubicBezTo>
                      <a:pt x="1568" y="3569"/>
                      <a:pt x="1568" y="3669"/>
                      <a:pt x="1568" y="3803"/>
                    </a:cubicBezTo>
                    <a:lnTo>
                      <a:pt x="1568" y="3836"/>
                    </a:lnTo>
                    <a:cubicBezTo>
                      <a:pt x="1602" y="4003"/>
                      <a:pt x="1602" y="4170"/>
                      <a:pt x="1635" y="4336"/>
                    </a:cubicBezTo>
                    <a:cubicBezTo>
                      <a:pt x="1635" y="4336"/>
                      <a:pt x="1635" y="4336"/>
                      <a:pt x="1635" y="4370"/>
                    </a:cubicBezTo>
                    <a:cubicBezTo>
                      <a:pt x="1668" y="4503"/>
                      <a:pt x="1668" y="4670"/>
                      <a:pt x="1702" y="4803"/>
                    </a:cubicBezTo>
                    <a:cubicBezTo>
                      <a:pt x="1702" y="4837"/>
                      <a:pt x="1702" y="4904"/>
                      <a:pt x="1735" y="4970"/>
                    </a:cubicBezTo>
                    <a:cubicBezTo>
                      <a:pt x="1768" y="5137"/>
                      <a:pt x="1802" y="5270"/>
                      <a:pt x="1802" y="5404"/>
                    </a:cubicBezTo>
                    <a:cubicBezTo>
                      <a:pt x="1868" y="5571"/>
                      <a:pt x="1902" y="5771"/>
                      <a:pt x="1935" y="5938"/>
                    </a:cubicBezTo>
                    <a:cubicBezTo>
                      <a:pt x="2035" y="6271"/>
                      <a:pt x="2135" y="6605"/>
                      <a:pt x="2235" y="6938"/>
                    </a:cubicBezTo>
                    <a:lnTo>
                      <a:pt x="0" y="15344"/>
                    </a:lnTo>
                    <a:lnTo>
                      <a:pt x="7372" y="13376"/>
                    </a:lnTo>
                    <a:cubicBezTo>
                      <a:pt x="8473" y="14077"/>
                      <a:pt x="9674" y="14611"/>
                      <a:pt x="10975" y="14944"/>
                    </a:cubicBezTo>
                    <a:lnTo>
                      <a:pt x="11008" y="14944"/>
                    </a:lnTo>
                    <a:cubicBezTo>
                      <a:pt x="11242" y="15011"/>
                      <a:pt x="11509" y="15078"/>
                      <a:pt x="11776" y="15111"/>
                    </a:cubicBezTo>
                    <a:cubicBezTo>
                      <a:pt x="11942" y="15144"/>
                      <a:pt x="12076" y="15178"/>
                      <a:pt x="12209" y="15211"/>
                    </a:cubicBezTo>
                    <a:cubicBezTo>
                      <a:pt x="12343" y="15211"/>
                      <a:pt x="12443" y="15244"/>
                      <a:pt x="12543" y="15244"/>
                    </a:cubicBezTo>
                    <a:cubicBezTo>
                      <a:pt x="12609" y="15244"/>
                      <a:pt x="12710" y="15244"/>
                      <a:pt x="12776" y="15278"/>
                    </a:cubicBezTo>
                    <a:cubicBezTo>
                      <a:pt x="12910" y="15278"/>
                      <a:pt x="13043" y="15311"/>
                      <a:pt x="13177" y="15311"/>
                    </a:cubicBezTo>
                    <a:lnTo>
                      <a:pt x="13510" y="15311"/>
                    </a:lnTo>
                    <a:cubicBezTo>
                      <a:pt x="13577" y="15344"/>
                      <a:pt x="13677" y="15344"/>
                      <a:pt x="13777" y="15344"/>
                    </a:cubicBezTo>
                    <a:lnTo>
                      <a:pt x="14144" y="15344"/>
                    </a:lnTo>
                    <a:cubicBezTo>
                      <a:pt x="21116" y="15344"/>
                      <a:pt x="26753" y="9707"/>
                      <a:pt x="26753" y="2735"/>
                    </a:cubicBezTo>
                    <a:cubicBezTo>
                      <a:pt x="26753" y="2602"/>
                      <a:pt x="26753" y="2502"/>
                      <a:pt x="26753" y="2368"/>
                    </a:cubicBezTo>
                    <a:cubicBezTo>
                      <a:pt x="26753" y="2202"/>
                      <a:pt x="26753" y="2035"/>
                      <a:pt x="26720" y="1868"/>
                    </a:cubicBezTo>
                    <a:cubicBezTo>
                      <a:pt x="26720" y="1701"/>
                      <a:pt x="26720" y="1534"/>
                      <a:pt x="26686" y="1401"/>
                    </a:cubicBezTo>
                    <a:cubicBezTo>
                      <a:pt x="26686" y="1301"/>
                      <a:pt x="26653" y="1201"/>
                      <a:pt x="26653" y="1134"/>
                    </a:cubicBezTo>
                    <a:cubicBezTo>
                      <a:pt x="26653" y="1034"/>
                      <a:pt x="26619" y="934"/>
                      <a:pt x="26619" y="867"/>
                    </a:cubicBezTo>
                    <a:cubicBezTo>
                      <a:pt x="26586" y="667"/>
                      <a:pt x="26553" y="500"/>
                      <a:pt x="26519" y="300"/>
                    </a:cubicBezTo>
                    <a:cubicBezTo>
                      <a:pt x="26519" y="234"/>
                      <a:pt x="26486" y="133"/>
                      <a:pt x="26486" y="67"/>
                    </a:cubicBezTo>
                    <a:cubicBezTo>
                      <a:pt x="26486" y="33"/>
                      <a:pt x="26453" y="0"/>
                      <a:pt x="26453" y="0"/>
                    </a:cubicBezTo>
                    <a:cubicBezTo>
                      <a:pt x="25218" y="5637"/>
                      <a:pt x="20182" y="9874"/>
                      <a:pt x="14144" y="9874"/>
                    </a:cubicBezTo>
                    <a:cubicBezTo>
                      <a:pt x="8106" y="9874"/>
                      <a:pt x="3069" y="5637"/>
                      <a:pt x="1835" y="0"/>
                    </a:cubicBezTo>
                    <a:close/>
                  </a:path>
                </a:pathLst>
              </a:custGeom>
              <a:solidFill>
                <a:srgbClr val="B4D9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487" name="Google Shape;1487;p69"/>
            <p:cNvGrpSpPr/>
            <p:nvPr/>
          </p:nvGrpSpPr>
          <p:grpSpPr>
            <a:xfrm>
              <a:off x="3023702" y="575434"/>
              <a:ext cx="578780" cy="546174"/>
              <a:chOff x="3868025" y="3027475"/>
              <a:chExt cx="232825" cy="219700"/>
            </a:xfrm>
          </p:grpSpPr>
          <p:sp>
            <p:nvSpPr>
              <p:cNvPr id="1488" name="Google Shape;1488;p69"/>
              <p:cNvSpPr/>
              <p:nvPr/>
            </p:nvSpPr>
            <p:spPr>
              <a:xfrm>
                <a:off x="4004975" y="31370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1"/>
                    </a:moveTo>
                    <a:lnTo>
                      <a:pt x="0" y="549"/>
                    </a:lnTo>
                    <a:lnTo>
                      <a:pt x="548" y="549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89" name="Google Shape;1489;p69"/>
              <p:cNvSpPr/>
              <p:nvPr/>
            </p:nvSpPr>
            <p:spPr>
              <a:xfrm>
                <a:off x="4032350" y="3137000"/>
                <a:ext cx="13725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49" extrusionOk="0">
                    <a:moveTo>
                      <a:pt x="1" y="1"/>
                    </a:moveTo>
                    <a:lnTo>
                      <a:pt x="1" y="549"/>
                    </a:lnTo>
                    <a:lnTo>
                      <a:pt x="548" y="549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90" name="Google Shape;1490;p69"/>
              <p:cNvSpPr/>
              <p:nvPr/>
            </p:nvSpPr>
            <p:spPr>
              <a:xfrm>
                <a:off x="4059750" y="31370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1"/>
                    </a:moveTo>
                    <a:lnTo>
                      <a:pt x="0" y="549"/>
                    </a:lnTo>
                    <a:lnTo>
                      <a:pt x="548" y="549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91" name="Google Shape;1491;p69"/>
              <p:cNvSpPr/>
              <p:nvPr/>
            </p:nvSpPr>
            <p:spPr>
              <a:xfrm>
                <a:off x="4004975" y="31644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0"/>
                    </a:moveTo>
                    <a:lnTo>
                      <a:pt x="0" y="548"/>
                    </a:lnTo>
                    <a:lnTo>
                      <a:pt x="548" y="548"/>
                    </a:lnTo>
                    <a:lnTo>
                      <a:pt x="5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92" name="Google Shape;1492;p69"/>
              <p:cNvSpPr/>
              <p:nvPr/>
            </p:nvSpPr>
            <p:spPr>
              <a:xfrm>
                <a:off x="4032350" y="3164400"/>
                <a:ext cx="13725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49" extrusionOk="0">
                    <a:moveTo>
                      <a:pt x="1" y="0"/>
                    </a:moveTo>
                    <a:lnTo>
                      <a:pt x="1" y="548"/>
                    </a:lnTo>
                    <a:lnTo>
                      <a:pt x="548" y="548"/>
                    </a:lnTo>
                    <a:lnTo>
                      <a:pt x="5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93" name="Google Shape;1493;p69"/>
              <p:cNvSpPr/>
              <p:nvPr/>
            </p:nvSpPr>
            <p:spPr>
              <a:xfrm>
                <a:off x="4059750" y="31644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0"/>
                    </a:moveTo>
                    <a:lnTo>
                      <a:pt x="0" y="548"/>
                    </a:lnTo>
                    <a:lnTo>
                      <a:pt x="548" y="548"/>
                    </a:lnTo>
                    <a:lnTo>
                      <a:pt x="5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94" name="Google Shape;1494;p69"/>
              <p:cNvSpPr/>
              <p:nvPr/>
            </p:nvSpPr>
            <p:spPr>
              <a:xfrm>
                <a:off x="4004975" y="3192375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8" y="548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95" name="Google Shape;1495;p69"/>
              <p:cNvSpPr/>
              <p:nvPr/>
            </p:nvSpPr>
            <p:spPr>
              <a:xfrm>
                <a:off x="4032350" y="3192375"/>
                <a:ext cx="13725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548" y="548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96" name="Google Shape;1496;p69"/>
              <p:cNvSpPr/>
              <p:nvPr/>
            </p:nvSpPr>
            <p:spPr>
              <a:xfrm>
                <a:off x="4059750" y="3192375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8" y="548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97" name="Google Shape;1497;p69"/>
              <p:cNvSpPr/>
              <p:nvPr/>
            </p:nvSpPr>
            <p:spPr>
              <a:xfrm>
                <a:off x="3868025" y="3027475"/>
                <a:ext cx="232825" cy="219700"/>
              </a:xfrm>
              <a:custGeom>
                <a:avLst/>
                <a:gdLst/>
                <a:ahLst/>
                <a:cxnLst/>
                <a:rect l="l" t="t" r="r" b="b"/>
                <a:pathLst>
                  <a:path w="9313" h="8788" extrusionOk="0">
                    <a:moveTo>
                      <a:pt x="1906" y="548"/>
                    </a:moveTo>
                    <a:cubicBezTo>
                      <a:pt x="2073" y="548"/>
                      <a:pt x="2192" y="667"/>
                      <a:pt x="2192" y="810"/>
                    </a:cubicBezTo>
                    <a:lnTo>
                      <a:pt x="2192" y="1095"/>
                    </a:lnTo>
                    <a:lnTo>
                      <a:pt x="1644" y="1095"/>
                    </a:lnTo>
                    <a:lnTo>
                      <a:pt x="1644" y="810"/>
                    </a:lnTo>
                    <a:cubicBezTo>
                      <a:pt x="1644" y="667"/>
                      <a:pt x="1763" y="548"/>
                      <a:pt x="1906" y="548"/>
                    </a:cubicBezTo>
                    <a:close/>
                    <a:moveTo>
                      <a:pt x="4645" y="548"/>
                    </a:moveTo>
                    <a:cubicBezTo>
                      <a:pt x="4811" y="548"/>
                      <a:pt x="4931" y="667"/>
                      <a:pt x="4931" y="810"/>
                    </a:cubicBezTo>
                    <a:lnTo>
                      <a:pt x="4931" y="1095"/>
                    </a:lnTo>
                    <a:lnTo>
                      <a:pt x="4383" y="1095"/>
                    </a:lnTo>
                    <a:lnTo>
                      <a:pt x="4383" y="810"/>
                    </a:lnTo>
                    <a:cubicBezTo>
                      <a:pt x="4383" y="667"/>
                      <a:pt x="4502" y="548"/>
                      <a:pt x="4645" y="548"/>
                    </a:cubicBezTo>
                    <a:close/>
                    <a:moveTo>
                      <a:pt x="7407" y="548"/>
                    </a:moveTo>
                    <a:cubicBezTo>
                      <a:pt x="7550" y="548"/>
                      <a:pt x="7669" y="667"/>
                      <a:pt x="7669" y="810"/>
                    </a:cubicBezTo>
                    <a:lnTo>
                      <a:pt x="7669" y="1095"/>
                    </a:lnTo>
                    <a:lnTo>
                      <a:pt x="7121" y="1095"/>
                    </a:lnTo>
                    <a:lnTo>
                      <a:pt x="7121" y="810"/>
                    </a:lnTo>
                    <a:cubicBezTo>
                      <a:pt x="7121" y="667"/>
                      <a:pt x="7241" y="548"/>
                      <a:pt x="7407" y="548"/>
                    </a:cubicBezTo>
                    <a:close/>
                    <a:moveTo>
                      <a:pt x="8765" y="1643"/>
                    </a:moveTo>
                    <a:lnTo>
                      <a:pt x="8765" y="2739"/>
                    </a:lnTo>
                    <a:lnTo>
                      <a:pt x="525" y="2739"/>
                    </a:lnTo>
                    <a:lnTo>
                      <a:pt x="525" y="1643"/>
                    </a:lnTo>
                    <a:lnTo>
                      <a:pt x="1096" y="1643"/>
                    </a:lnTo>
                    <a:lnTo>
                      <a:pt x="1096" y="2191"/>
                    </a:lnTo>
                    <a:lnTo>
                      <a:pt x="1644" y="2191"/>
                    </a:lnTo>
                    <a:lnTo>
                      <a:pt x="1644" y="1643"/>
                    </a:lnTo>
                    <a:lnTo>
                      <a:pt x="3835" y="1643"/>
                    </a:lnTo>
                    <a:lnTo>
                      <a:pt x="3835" y="2191"/>
                    </a:lnTo>
                    <a:lnTo>
                      <a:pt x="4383" y="2191"/>
                    </a:lnTo>
                    <a:lnTo>
                      <a:pt x="4383" y="1643"/>
                    </a:lnTo>
                    <a:lnTo>
                      <a:pt x="6574" y="1643"/>
                    </a:lnTo>
                    <a:lnTo>
                      <a:pt x="6574" y="2191"/>
                    </a:lnTo>
                    <a:lnTo>
                      <a:pt x="7121" y="2191"/>
                    </a:lnTo>
                    <a:lnTo>
                      <a:pt x="7121" y="1643"/>
                    </a:lnTo>
                    <a:close/>
                    <a:moveTo>
                      <a:pt x="1906" y="4382"/>
                    </a:moveTo>
                    <a:cubicBezTo>
                      <a:pt x="2263" y="4382"/>
                      <a:pt x="2573" y="4620"/>
                      <a:pt x="2692" y="4930"/>
                    </a:cubicBezTo>
                    <a:lnTo>
                      <a:pt x="2454" y="4930"/>
                    </a:lnTo>
                    <a:cubicBezTo>
                      <a:pt x="2097" y="4930"/>
                      <a:pt x="1787" y="4715"/>
                      <a:pt x="1692" y="4382"/>
                    </a:cubicBezTo>
                    <a:close/>
                    <a:moveTo>
                      <a:pt x="4335" y="4930"/>
                    </a:moveTo>
                    <a:cubicBezTo>
                      <a:pt x="4216" y="5263"/>
                      <a:pt x="3906" y="5477"/>
                      <a:pt x="3549" y="5477"/>
                    </a:cubicBezTo>
                    <a:lnTo>
                      <a:pt x="3335" y="5477"/>
                    </a:lnTo>
                    <a:cubicBezTo>
                      <a:pt x="3430" y="5168"/>
                      <a:pt x="3740" y="4930"/>
                      <a:pt x="4097" y="4930"/>
                    </a:cubicBezTo>
                    <a:close/>
                    <a:moveTo>
                      <a:pt x="3057" y="7143"/>
                    </a:moveTo>
                    <a:cubicBezTo>
                      <a:pt x="3439" y="7143"/>
                      <a:pt x="3773" y="7374"/>
                      <a:pt x="3978" y="7692"/>
                    </a:cubicBezTo>
                    <a:cubicBezTo>
                      <a:pt x="4015" y="7688"/>
                      <a:pt x="4053" y="7685"/>
                      <a:pt x="4089" y="7685"/>
                    </a:cubicBezTo>
                    <a:cubicBezTo>
                      <a:pt x="4451" y="7685"/>
                      <a:pt x="4775" y="7894"/>
                      <a:pt x="4883" y="8240"/>
                    </a:cubicBezTo>
                    <a:lnTo>
                      <a:pt x="1120" y="8240"/>
                    </a:lnTo>
                    <a:cubicBezTo>
                      <a:pt x="1228" y="7894"/>
                      <a:pt x="1572" y="7685"/>
                      <a:pt x="1937" y="7685"/>
                    </a:cubicBezTo>
                    <a:cubicBezTo>
                      <a:pt x="1974" y="7685"/>
                      <a:pt x="2012" y="7688"/>
                      <a:pt x="2049" y="7692"/>
                    </a:cubicBezTo>
                    <a:cubicBezTo>
                      <a:pt x="2253" y="7374"/>
                      <a:pt x="2588" y="7143"/>
                      <a:pt x="2949" y="7143"/>
                    </a:cubicBezTo>
                    <a:cubicBezTo>
                      <a:pt x="2966" y="7143"/>
                      <a:pt x="2984" y="7143"/>
                      <a:pt x="3002" y="7144"/>
                    </a:cubicBezTo>
                    <a:cubicBezTo>
                      <a:pt x="3020" y="7143"/>
                      <a:pt x="3039" y="7143"/>
                      <a:pt x="3057" y="7143"/>
                    </a:cubicBezTo>
                    <a:close/>
                    <a:moveTo>
                      <a:pt x="8765" y="3286"/>
                    </a:moveTo>
                    <a:lnTo>
                      <a:pt x="8765" y="8240"/>
                    </a:lnTo>
                    <a:lnTo>
                      <a:pt x="5454" y="8240"/>
                    </a:lnTo>
                    <a:cubicBezTo>
                      <a:pt x="5335" y="7644"/>
                      <a:pt x="4835" y="7192"/>
                      <a:pt x="4240" y="7144"/>
                    </a:cubicBezTo>
                    <a:cubicBezTo>
                      <a:pt x="3978" y="6859"/>
                      <a:pt x="3645" y="6668"/>
                      <a:pt x="3287" y="6620"/>
                    </a:cubicBezTo>
                    <a:lnTo>
                      <a:pt x="3287" y="6025"/>
                    </a:lnTo>
                    <a:lnTo>
                      <a:pt x="3549" y="6025"/>
                    </a:lnTo>
                    <a:cubicBezTo>
                      <a:pt x="4311" y="6025"/>
                      <a:pt x="4931" y="5430"/>
                      <a:pt x="4931" y="4668"/>
                    </a:cubicBezTo>
                    <a:lnTo>
                      <a:pt x="4931" y="4382"/>
                    </a:lnTo>
                    <a:lnTo>
                      <a:pt x="4097" y="4382"/>
                    </a:lnTo>
                    <a:cubicBezTo>
                      <a:pt x="3764" y="4382"/>
                      <a:pt x="3430" y="4525"/>
                      <a:pt x="3192" y="4739"/>
                    </a:cubicBezTo>
                    <a:cubicBezTo>
                      <a:pt x="3002" y="4215"/>
                      <a:pt x="2501" y="3834"/>
                      <a:pt x="1906" y="3834"/>
                    </a:cubicBezTo>
                    <a:lnTo>
                      <a:pt x="1096" y="3834"/>
                    </a:lnTo>
                    <a:lnTo>
                      <a:pt x="1096" y="4120"/>
                    </a:lnTo>
                    <a:cubicBezTo>
                      <a:pt x="1096" y="4882"/>
                      <a:pt x="1692" y="5477"/>
                      <a:pt x="2454" y="5477"/>
                    </a:cubicBezTo>
                    <a:lnTo>
                      <a:pt x="2740" y="5477"/>
                    </a:lnTo>
                    <a:lnTo>
                      <a:pt x="2740" y="6620"/>
                    </a:lnTo>
                    <a:cubicBezTo>
                      <a:pt x="2359" y="6668"/>
                      <a:pt x="2025" y="6859"/>
                      <a:pt x="1763" y="7144"/>
                    </a:cubicBezTo>
                    <a:cubicBezTo>
                      <a:pt x="1168" y="7192"/>
                      <a:pt x="692" y="7644"/>
                      <a:pt x="572" y="8240"/>
                    </a:cubicBezTo>
                    <a:lnTo>
                      <a:pt x="525" y="8240"/>
                    </a:lnTo>
                    <a:lnTo>
                      <a:pt x="525" y="3286"/>
                    </a:lnTo>
                    <a:close/>
                    <a:moveTo>
                      <a:pt x="1906" y="0"/>
                    </a:moveTo>
                    <a:cubicBezTo>
                      <a:pt x="1454" y="0"/>
                      <a:pt x="1096" y="357"/>
                      <a:pt x="1096" y="810"/>
                    </a:cubicBezTo>
                    <a:lnTo>
                      <a:pt x="1096" y="1095"/>
                    </a:lnTo>
                    <a:lnTo>
                      <a:pt x="1" y="1095"/>
                    </a:lnTo>
                    <a:lnTo>
                      <a:pt x="1" y="8788"/>
                    </a:lnTo>
                    <a:lnTo>
                      <a:pt x="9312" y="8788"/>
                    </a:lnTo>
                    <a:lnTo>
                      <a:pt x="9312" y="1095"/>
                    </a:lnTo>
                    <a:lnTo>
                      <a:pt x="8217" y="1095"/>
                    </a:lnTo>
                    <a:lnTo>
                      <a:pt x="8217" y="810"/>
                    </a:lnTo>
                    <a:cubicBezTo>
                      <a:pt x="8217" y="357"/>
                      <a:pt x="7860" y="0"/>
                      <a:pt x="7407" y="0"/>
                    </a:cubicBezTo>
                    <a:cubicBezTo>
                      <a:pt x="6955" y="0"/>
                      <a:pt x="6574" y="357"/>
                      <a:pt x="6574" y="810"/>
                    </a:cubicBezTo>
                    <a:lnTo>
                      <a:pt x="6574" y="1095"/>
                    </a:lnTo>
                    <a:lnTo>
                      <a:pt x="5478" y="1095"/>
                    </a:lnTo>
                    <a:lnTo>
                      <a:pt x="5478" y="810"/>
                    </a:lnTo>
                    <a:cubicBezTo>
                      <a:pt x="5478" y="357"/>
                      <a:pt x="5121" y="0"/>
                      <a:pt x="4645" y="0"/>
                    </a:cubicBezTo>
                    <a:cubicBezTo>
                      <a:pt x="4192" y="0"/>
                      <a:pt x="3835" y="357"/>
                      <a:pt x="3835" y="810"/>
                    </a:cubicBezTo>
                    <a:lnTo>
                      <a:pt x="3835" y="1095"/>
                    </a:lnTo>
                    <a:lnTo>
                      <a:pt x="2740" y="1095"/>
                    </a:lnTo>
                    <a:lnTo>
                      <a:pt x="2740" y="810"/>
                    </a:lnTo>
                    <a:cubicBezTo>
                      <a:pt x="2740" y="357"/>
                      <a:pt x="2359" y="0"/>
                      <a:pt x="190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498" name="Google Shape;1498;p69"/>
          <p:cNvGrpSpPr/>
          <p:nvPr/>
        </p:nvGrpSpPr>
        <p:grpSpPr>
          <a:xfrm>
            <a:off x="8145013" y="492200"/>
            <a:ext cx="467875" cy="467850"/>
            <a:chOff x="5425700" y="2807450"/>
            <a:chExt cx="467875" cy="467850"/>
          </a:xfrm>
        </p:grpSpPr>
        <p:sp>
          <p:nvSpPr>
            <p:cNvPr id="1499" name="Google Shape;1499;p69"/>
            <p:cNvSpPr/>
            <p:nvPr/>
          </p:nvSpPr>
          <p:spPr>
            <a:xfrm>
              <a:off x="5660050" y="2807450"/>
              <a:ext cx="25" cy="134300"/>
            </a:xfrm>
            <a:custGeom>
              <a:avLst/>
              <a:gdLst/>
              <a:ahLst/>
              <a:cxnLst/>
              <a:rect l="l" t="t" r="r" b="b"/>
              <a:pathLst>
                <a:path w="1" h="5372" fill="none" extrusionOk="0">
                  <a:moveTo>
                    <a:pt x="0" y="1"/>
                  </a:moveTo>
                  <a:lnTo>
                    <a:pt x="0" y="537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0" name="Google Shape;1500;p69"/>
            <p:cNvSpPr/>
            <p:nvPr/>
          </p:nvSpPr>
          <p:spPr>
            <a:xfrm>
              <a:off x="5730100" y="2875825"/>
              <a:ext cx="95100" cy="95100"/>
            </a:xfrm>
            <a:custGeom>
              <a:avLst/>
              <a:gdLst/>
              <a:ahLst/>
              <a:cxnLst/>
              <a:rect l="l" t="t" r="r" b="b"/>
              <a:pathLst>
                <a:path w="3804" h="3804" fill="none" extrusionOk="0">
                  <a:moveTo>
                    <a:pt x="3803" y="1"/>
                  </a:moveTo>
                  <a:lnTo>
                    <a:pt x="0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1" name="Google Shape;1501;p69"/>
            <p:cNvSpPr/>
            <p:nvPr/>
          </p:nvSpPr>
          <p:spPr>
            <a:xfrm>
              <a:off x="5759275" y="3040950"/>
              <a:ext cx="134300" cy="25"/>
            </a:xfrm>
            <a:custGeom>
              <a:avLst/>
              <a:gdLst/>
              <a:ahLst/>
              <a:cxnLst/>
              <a:rect l="l" t="t" r="r" b="b"/>
              <a:pathLst>
                <a:path w="5372" h="1" fill="none" extrusionOk="0">
                  <a:moveTo>
                    <a:pt x="5371" y="1"/>
                  </a:moveTo>
                  <a:lnTo>
                    <a:pt x="1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2" name="Google Shape;1502;p69"/>
            <p:cNvSpPr/>
            <p:nvPr/>
          </p:nvSpPr>
          <p:spPr>
            <a:xfrm>
              <a:off x="5730100" y="3111000"/>
              <a:ext cx="95100" cy="95925"/>
            </a:xfrm>
            <a:custGeom>
              <a:avLst/>
              <a:gdLst/>
              <a:ahLst/>
              <a:cxnLst/>
              <a:rect l="l" t="t" r="r" b="b"/>
              <a:pathLst>
                <a:path w="3804" h="3837" fill="none" extrusionOk="0">
                  <a:moveTo>
                    <a:pt x="3803" y="3837"/>
                  </a:moveTo>
                  <a:lnTo>
                    <a:pt x="0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3" name="Google Shape;1503;p69"/>
            <p:cNvSpPr/>
            <p:nvPr/>
          </p:nvSpPr>
          <p:spPr>
            <a:xfrm>
              <a:off x="5660050" y="3140200"/>
              <a:ext cx="25" cy="135100"/>
            </a:xfrm>
            <a:custGeom>
              <a:avLst/>
              <a:gdLst/>
              <a:ahLst/>
              <a:cxnLst/>
              <a:rect l="l" t="t" r="r" b="b"/>
              <a:pathLst>
                <a:path w="1" h="5404" fill="none" extrusionOk="0">
                  <a:moveTo>
                    <a:pt x="0" y="5404"/>
                  </a:moveTo>
                  <a:lnTo>
                    <a:pt x="0" y="0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4" name="Google Shape;1504;p69"/>
            <p:cNvSpPr/>
            <p:nvPr/>
          </p:nvSpPr>
          <p:spPr>
            <a:xfrm>
              <a:off x="5494100" y="3111000"/>
              <a:ext cx="95925" cy="95925"/>
            </a:xfrm>
            <a:custGeom>
              <a:avLst/>
              <a:gdLst/>
              <a:ahLst/>
              <a:cxnLst/>
              <a:rect l="l" t="t" r="r" b="b"/>
              <a:pathLst>
                <a:path w="3837" h="3837" fill="none" extrusionOk="0">
                  <a:moveTo>
                    <a:pt x="0" y="3837"/>
                  </a:moveTo>
                  <a:lnTo>
                    <a:pt x="3836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5" name="Google Shape;1505;p69"/>
            <p:cNvSpPr/>
            <p:nvPr/>
          </p:nvSpPr>
          <p:spPr>
            <a:xfrm>
              <a:off x="5425700" y="3040950"/>
              <a:ext cx="135125" cy="25"/>
            </a:xfrm>
            <a:custGeom>
              <a:avLst/>
              <a:gdLst/>
              <a:ahLst/>
              <a:cxnLst/>
              <a:rect l="l" t="t" r="r" b="b"/>
              <a:pathLst>
                <a:path w="5405" h="1" fill="none" extrusionOk="0">
                  <a:moveTo>
                    <a:pt x="1" y="1"/>
                  </a:moveTo>
                  <a:lnTo>
                    <a:pt x="5405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6" name="Google Shape;1506;p69"/>
            <p:cNvSpPr/>
            <p:nvPr/>
          </p:nvSpPr>
          <p:spPr>
            <a:xfrm>
              <a:off x="5494100" y="2875825"/>
              <a:ext cx="95925" cy="95100"/>
            </a:xfrm>
            <a:custGeom>
              <a:avLst/>
              <a:gdLst/>
              <a:ahLst/>
              <a:cxnLst/>
              <a:rect l="l" t="t" r="r" b="b"/>
              <a:pathLst>
                <a:path w="3837" h="3804" fill="none" extrusionOk="0">
                  <a:moveTo>
                    <a:pt x="0" y="1"/>
                  </a:moveTo>
                  <a:lnTo>
                    <a:pt x="3836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07" name="Google Shape;1507;p69"/>
          <p:cNvGrpSpPr/>
          <p:nvPr/>
        </p:nvGrpSpPr>
        <p:grpSpPr>
          <a:xfrm>
            <a:off x="713213" y="2778550"/>
            <a:ext cx="467875" cy="467850"/>
            <a:chOff x="5425700" y="2807450"/>
            <a:chExt cx="467875" cy="467850"/>
          </a:xfrm>
        </p:grpSpPr>
        <p:sp>
          <p:nvSpPr>
            <p:cNvPr id="1508" name="Google Shape;1508;p69"/>
            <p:cNvSpPr/>
            <p:nvPr/>
          </p:nvSpPr>
          <p:spPr>
            <a:xfrm>
              <a:off x="5660050" y="2807450"/>
              <a:ext cx="25" cy="134300"/>
            </a:xfrm>
            <a:custGeom>
              <a:avLst/>
              <a:gdLst/>
              <a:ahLst/>
              <a:cxnLst/>
              <a:rect l="l" t="t" r="r" b="b"/>
              <a:pathLst>
                <a:path w="1" h="5372" fill="none" extrusionOk="0">
                  <a:moveTo>
                    <a:pt x="0" y="1"/>
                  </a:moveTo>
                  <a:lnTo>
                    <a:pt x="0" y="537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9" name="Google Shape;1509;p69"/>
            <p:cNvSpPr/>
            <p:nvPr/>
          </p:nvSpPr>
          <p:spPr>
            <a:xfrm>
              <a:off x="5730100" y="2875825"/>
              <a:ext cx="95100" cy="95100"/>
            </a:xfrm>
            <a:custGeom>
              <a:avLst/>
              <a:gdLst/>
              <a:ahLst/>
              <a:cxnLst/>
              <a:rect l="l" t="t" r="r" b="b"/>
              <a:pathLst>
                <a:path w="3804" h="3804" fill="none" extrusionOk="0">
                  <a:moveTo>
                    <a:pt x="3803" y="1"/>
                  </a:moveTo>
                  <a:lnTo>
                    <a:pt x="0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0" name="Google Shape;1510;p69"/>
            <p:cNvSpPr/>
            <p:nvPr/>
          </p:nvSpPr>
          <p:spPr>
            <a:xfrm>
              <a:off x="5759275" y="3040950"/>
              <a:ext cx="134300" cy="25"/>
            </a:xfrm>
            <a:custGeom>
              <a:avLst/>
              <a:gdLst/>
              <a:ahLst/>
              <a:cxnLst/>
              <a:rect l="l" t="t" r="r" b="b"/>
              <a:pathLst>
                <a:path w="5372" h="1" fill="none" extrusionOk="0">
                  <a:moveTo>
                    <a:pt x="5371" y="1"/>
                  </a:moveTo>
                  <a:lnTo>
                    <a:pt x="1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1" name="Google Shape;1511;p69"/>
            <p:cNvSpPr/>
            <p:nvPr/>
          </p:nvSpPr>
          <p:spPr>
            <a:xfrm>
              <a:off x="5730100" y="3111000"/>
              <a:ext cx="95100" cy="95925"/>
            </a:xfrm>
            <a:custGeom>
              <a:avLst/>
              <a:gdLst/>
              <a:ahLst/>
              <a:cxnLst/>
              <a:rect l="l" t="t" r="r" b="b"/>
              <a:pathLst>
                <a:path w="3804" h="3837" fill="none" extrusionOk="0">
                  <a:moveTo>
                    <a:pt x="3803" y="3837"/>
                  </a:moveTo>
                  <a:lnTo>
                    <a:pt x="0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2" name="Google Shape;1512;p69"/>
            <p:cNvSpPr/>
            <p:nvPr/>
          </p:nvSpPr>
          <p:spPr>
            <a:xfrm>
              <a:off x="5660050" y="3140200"/>
              <a:ext cx="25" cy="135100"/>
            </a:xfrm>
            <a:custGeom>
              <a:avLst/>
              <a:gdLst/>
              <a:ahLst/>
              <a:cxnLst/>
              <a:rect l="l" t="t" r="r" b="b"/>
              <a:pathLst>
                <a:path w="1" h="5404" fill="none" extrusionOk="0">
                  <a:moveTo>
                    <a:pt x="0" y="5404"/>
                  </a:moveTo>
                  <a:lnTo>
                    <a:pt x="0" y="0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3" name="Google Shape;1513;p69"/>
            <p:cNvSpPr/>
            <p:nvPr/>
          </p:nvSpPr>
          <p:spPr>
            <a:xfrm>
              <a:off x="5494100" y="3111000"/>
              <a:ext cx="95925" cy="95925"/>
            </a:xfrm>
            <a:custGeom>
              <a:avLst/>
              <a:gdLst/>
              <a:ahLst/>
              <a:cxnLst/>
              <a:rect l="l" t="t" r="r" b="b"/>
              <a:pathLst>
                <a:path w="3837" h="3837" fill="none" extrusionOk="0">
                  <a:moveTo>
                    <a:pt x="0" y="3837"/>
                  </a:moveTo>
                  <a:lnTo>
                    <a:pt x="3836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4" name="Google Shape;1514;p69"/>
            <p:cNvSpPr/>
            <p:nvPr/>
          </p:nvSpPr>
          <p:spPr>
            <a:xfrm>
              <a:off x="5425700" y="3040950"/>
              <a:ext cx="135125" cy="25"/>
            </a:xfrm>
            <a:custGeom>
              <a:avLst/>
              <a:gdLst/>
              <a:ahLst/>
              <a:cxnLst/>
              <a:rect l="l" t="t" r="r" b="b"/>
              <a:pathLst>
                <a:path w="5405" h="1" fill="none" extrusionOk="0">
                  <a:moveTo>
                    <a:pt x="1" y="1"/>
                  </a:moveTo>
                  <a:lnTo>
                    <a:pt x="5405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5" name="Google Shape;1515;p69"/>
            <p:cNvSpPr/>
            <p:nvPr/>
          </p:nvSpPr>
          <p:spPr>
            <a:xfrm>
              <a:off x="5494100" y="2875825"/>
              <a:ext cx="95925" cy="95100"/>
            </a:xfrm>
            <a:custGeom>
              <a:avLst/>
              <a:gdLst/>
              <a:ahLst/>
              <a:cxnLst/>
              <a:rect l="l" t="t" r="r" b="b"/>
              <a:pathLst>
                <a:path w="3837" h="3804" fill="none" extrusionOk="0">
                  <a:moveTo>
                    <a:pt x="0" y="1"/>
                  </a:moveTo>
                  <a:lnTo>
                    <a:pt x="3836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16" name="Google Shape;1516;p69"/>
          <p:cNvGrpSpPr/>
          <p:nvPr/>
        </p:nvGrpSpPr>
        <p:grpSpPr>
          <a:xfrm>
            <a:off x="8065175" y="3882192"/>
            <a:ext cx="578775" cy="525200"/>
            <a:chOff x="1698875" y="1584550"/>
            <a:chExt cx="578775" cy="525200"/>
          </a:xfrm>
        </p:grpSpPr>
        <p:sp>
          <p:nvSpPr>
            <p:cNvPr id="1517" name="Google Shape;1517;p69"/>
            <p:cNvSpPr/>
            <p:nvPr/>
          </p:nvSpPr>
          <p:spPr>
            <a:xfrm>
              <a:off x="1698875" y="1584550"/>
              <a:ext cx="578775" cy="394825"/>
            </a:xfrm>
            <a:custGeom>
              <a:avLst/>
              <a:gdLst/>
              <a:ahLst/>
              <a:cxnLst/>
              <a:rect l="l" t="t" r="r" b="b"/>
              <a:pathLst>
                <a:path w="23151" h="15793" extrusionOk="0">
                  <a:moveTo>
                    <a:pt x="18824" y="1"/>
                  </a:moveTo>
                  <a:cubicBezTo>
                    <a:pt x="9978" y="1"/>
                    <a:pt x="2000" y="6135"/>
                    <a:pt x="34" y="15126"/>
                  </a:cubicBezTo>
                  <a:cubicBezTo>
                    <a:pt x="1" y="15192"/>
                    <a:pt x="1" y="15293"/>
                    <a:pt x="1" y="15359"/>
                  </a:cubicBezTo>
                  <a:lnTo>
                    <a:pt x="2136" y="15793"/>
                  </a:lnTo>
                  <a:cubicBezTo>
                    <a:pt x="2136" y="15726"/>
                    <a:pt x="2169" y="15659"/>
                    <a:pt x="2169" y="15593"/>
                  </a:cubicBezTo>
                  <a:cubicBezTo>
                    <a:pt x="3170" y="10989"/>
                    <a:pt x="5938" y="7253"/>
                    <a:pt x="9641" y="4885"/>
                  </a:cubicBezTo>
                  <a:cubicBezTo>
                    <a:pt x="12338" y="3169"/>
                    <a:pt x="15522" y="2191"/>
                    <a:pt x="18848" y="2191"/>
                  </a:cubicBezTo>
                  <a:cubicBezTo>
                    <a:pt x="20047" y="2191"/>
                    <a:pt x="21264" y="2318"/>
                    <a:pt x="22484" y="2583"/>
                  </a:cubicBezTo>
                  <a:cubicBezTo>
                    <a:pt x="22550" y="2583"/>
                    <a:pt x="22584" y="2617"/>
                    <a:pt x="22650" y="2650"/>
                  </a:cubicBezTo>
                  <a:lnTo>
                    <a:pt x="23151" y="515"/>
                  </a:lnTo>
                  <a:cubicBezTo>
                    <a:pt x="23084" y="482"/>
                    <a:pt x="23017" y="482"/>
                    <a:pt x="22951" y="449"/>
                  </a:cubicBezTo>
                  <a:cubicBezTo>
                    <a:pt x="21567" y="146"/>
                    <a:pt x="20185" y="1"/>
                    <a:pt x="18824" y="1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8" name="Google Shape;1518;p69"/>
            <p:cNvSpPr/>
            <p:nvPr/>
          </p:nvSpPr>
          <p:spPr>
            <a:xfrm>
              <a:off x="1840650" y="1729825"/>
              <a:ext cx="404475" cy="278750"/>
            </a:xfrm>
            <a:custGeom>
              <a:avLst/>
              <a:gdLst/>
              <a:ahLst/>
              <a:cxnLst/>
              <a:rect l="l" t="t" r="r" b="b"/>
              <a:pathLst>
                <a:path w="16179" h="11150" extrusionOk="0">
                  <a:moveTo>
                    <a:pt x="13147" y="0"/>
                  </a:moveTo>
                  <a:cubicBezTo>
                    <a:pt x="6969" y="0"/>
                    <a:pt x="1394" y="4271"/>
                    <a:pt x="34" y="10549"/>
                  </a:cubicBezTo>
                  <a:cubicBezTo>
                    <a:pt x="34" y="10616"/>
                    <a:pt x="34" y="10649"/>
                    <a:pt x="1" y="10716"/>
                  </a:cubicBezTo>
                  <a:lnTo>
                    <a:pt x="2135" y="11149"/>
                  </a:lnTo>
                  <a:cubicBezTo>
                    <a:pt x="2169" y="11116"/>
                    <a:pt x="2169" y="11083"/>
                    <a:pt x="2169" y="11016"/>
                  </a:cubicBezTo>
                  <a:cubicBezTo>
                    <a:pt x="2836" y="8014"/>
                    <a:pt x="4671" y="5512"/>
                    <a:pt x="7072" y="3978"/>
                  </a:cubicBezTo>
                  <a:cubicBezTo>
                    <a:pt x="8859" y="2827"/>
                    <a:pt x="10968" y="2180"/>
                    <a:pt x="13150" y="2180"/>
                  </a:cubicBezTo>
                  <a:cubicBezTo>
                    <a:pt x="13943" y="2180"/>
                    <a:pt x="14745" y="2265"/>
                    <a:pt x="15545" y="2443"/>
                  </a:cubicBezTo>
                  <a:cubicBezTo>
                    <a:pt x="15612" y="2443"/>
                    <a:pt x="15645" y="2476"/>
                    <a:pt x="15678" y="2476"/>
                  </a:cubicBezTo>
                  <a:lnTo>
                    <a:pt x="16179" y="342"/>
                  </a:lnTo>
                  <a:cubicBezTo>
                    <a:pt x="16112" y="342"/>
                    <a:pt x="16079" y="308"/>
                    <a:pt x="16012" y="308"/>
                  </a:cubicBezTo>
                  <a:cubicBezTo>
                    <a:pt x="15052" y="100"/>
                    <a:pt x="14092" y="0"/>
                    <a:pt x="13147" y="0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9" name="Google Shape;1519;p69"/>
            <p:cNvSpPr/>
            <p:nvPr/>
          </p:nvSpPr>
          <p:spPr>
            <a:xfrm>
              <a:off x="1974075" y="1866325"/>
              <a:ext cx="240200" cy="169775"/>
            </a:xfrm>
            <a:custGeom>
              <a:avLst/>
              <a:gdLst/>
              <a:ahLst/>
              <a:cxnLst/>
              <a:rect l="l" t="t" r="r" b="b"/>
              <a:pathLst>
                <a:path w="9608" h="6791" extrusionOk="0">
                  <a:moveTo>
                    <a:pt x="7806" y="1"/>
                  </a:moveTo>
                  <a:cubicBezTo>
                    <a:pt x="4158" y="1"/>
                    <a:pt x="843" y="2527"/>
                    <a:pt x="34" y="6256"/>
                  </a:cubicBezTo>
                  <a:cubicBezTo>
                    <a:pt x="34" y="6290"/>
                    <a:pt x="34" y="6323"/>
                    <a:pt x="1" y="6357"/>
                  </a:cubicBezTo>
                  <a:lnTo>
                    <a:pt x="2169" y="6790"/>
                  </a:lnTo>
                  <a:cubicBezTo>
                    <a:pt x="2169" y="6757"/>
                    <a:pt x="2169" y="6757"/>
                    <a:pt x="2169" y="6723"/>
                  </a:cubicBezTo>
                  <a:cubicBezTo>
                    <a:pt x="2503" y="5189"/>
                    <a:pt x="3437" y="3888"/>
                    <a:pt x="4704" y="3088"/>
                  </a:cubicBezTo>
                  <a:cubicBezTo>
                    <a:pt x="5604" y="2504"/>
                    <a:pt x="6681" y="2186"/>
                    <a:pt x="7794" y="2186"/>
                  </a:cubicBezTo>
                  <a:cubicBezTo>
                    <a:pt x="8207" y="2186"/>
                    <a:pt x="8625" y="2230"/>
                    <a:pt x="9041" y="2320"/>
                  </a:cubicBezTo>
                  <a:lnTo>
                    <a:pt x="9107" y="2320"/>
                  </a:lnTo>
                  <a:lnTo>
                    <a:pt x="9608" y="219"/>
                  </a:lnTo>
                  <a:cubicBezTo>
                    <a:pt x="9574" y="185"/>
                    <a:pt x="9541" y="185"/>
                    <a:pt x="9508" y="185"/>
                  </a:cubicBezTo>
                  <a:cubicBezTo>
                    <a:pt x="8938" y="61"/>
                    <a:pt x="8368" y="1"/>
                    <a:pt x="7806" y="1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0" name="Google Shape;1520;p69"/>
            <p:cNvSpPr/>
            <p:nvPr/>
          </p:nvSpPr>
          <p:spPr>
            <a:xfrm>
              <a:off x="2118350" y="2020575"/>
              <a:ext cx="101775" cy="89175"/>
            </a:xfrm>
            <a:custGeom>
              <a:avLst/>
              <a:gdLst/>
              <a:ahLst/>
              <a:cxnLst/>
              <a:rect l="l" t="t" r="r" b="b"/>
              <a:pathLst>
                <a:path w="4071" h="3567" extrusionOk="0">
                  <a:moveTo>
                    <a:pt x="2039" y="1"/>
                  </a:moveTo>
                  <a:cubicBezTo>
                    <a:pt x="1707" y="1"/>
                    <a:pt x="1370" y="93"/>
                    <a:pt x="1068" y="287"/>
                  </a:cubicBezTo>
                  <a:cubicBezTo>
                    <a:pt x="234" y="820"/>
                    <a:pt x="1" y="1921"/>
                    <a:pt x="534" y="2755"/>
                  </a:cubicBezTo>
                  <a:cubicBezTo>
                    <a:pt x="879" y="3272"/>
                    <a:pt x="1460" y="3566"/>
                    <a:pt x="2053" y="3566"/>
                  </a:cubicBezTo>
                  <a:cubicBezTo>
                    <a:pt x="2378" y="3566"/>
                    <a:pt x="2707" y="3478"/>
                    <a:pt x="3003" y="3289"/>
                  </a:cubicBezTo>
                  <a:cubicBezTo>
                    <a:pt x="3803" y="2755"/>
                    <a:pt x="4070" y="1654"/>
                    <a:pt x="3536" y="820"/>
                  </a:cubicBezTo>
                  <a:cubicBezTo>
                    <a:pt x="3196" y="288"/>
                    <a:pt x="2625" y="1"/>
                    <a:pt x="2039" y="1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6988" y="2975816"/>
            <a:ext cx="1079086" cy="2103302"/>
          </a:xfrm>
          <a:prstGeom prst="rect">
            <a:avLst/>
          </a:prstGeom>
        </p:spPr>
      </p:pic>
      <p:pic>
        <p:nvPicPr>
          <p:cNvPr id="3" name="Picture 2" descr="Mobile-pana"/>
          <p:cNvPicPr>
            <a:picLocks noChangeAspect="1"/>
          </p:cNvPicPr>
          <p:nvPr/>
        </p:nvPicPr>
        <p:blipFill>
          <a:blip r:embed="rId2"/>
          <a:srcRect l="17483" t="29598" r="18647" b="18954"/>
          <a:stretch>
            <a:fillRect/>
          </a:stretch>
        </p:blipFill>
        <p:spPr>
          <a:xfrm>
            <a:off x="-6985" y="2567940"/>
            <a:ext cx="2833240" cy="2268220"/>
          </a:xfrm>
          <a:prstGeom prst="roundRect">
            <a:avLst/>
          </a:prstGeom>
        </p:spPr>
      </p:pic>
      <p:sp>
        <p:nvSpPr>
          <p:cNvPr id="10" name="Rectangle à coins arrondis 1"/>
          <p:cNvSpPr/>
          <p:nvPr/>
        </p:nvSpPr>
        <p:spPr>
          <a:xfrm>
            <a:off x="3049323" y="820351"/>
            <a:ext cx="3339810" cy="67491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3200" dirty="0">
                <a:solidFill>
                  <a:schemeClr val="accent6"/>
                </a:solidFill>
              </a:rPr>
              <a:t>Demonstration</a:t>
            </a:r>
            <a:endParaRPr lang="en-US" sz="3200" dirty="0">
              <a:solidFill>
                <a:schemeClr val="accent6"/>
              </a:solidFill>
            </a:endParaRPr>
          </a:p>
        </p:txBody>
      </p:sp>
      <p:pic>
        <p:nvPicPr>
          <p:cNvPr id="4" name="Picture 3" descr="image2"/>
          <p:cNvPicPr>
            <a:picLocks noChangeAspect="1"/>
          </p:cNvPicPr>
          <p:nvPr/>
        </p:nvPicPr>
        <p:blipFill>
          <a:blip r:embed="rId3"/>
          <a:srcRect t="201" r="-5496"/>
          <a:stretch>
            <a:fillRect/>
          </a:stretch>
        </p:blipFill>
        <p:spPr>
          <a:xfrm>
            <a:off x="1414145" y="1287780"/>
            <a:ext cx="1049020" cy="945515"/>
          </a:xfrm>
          <a:prstGeom prst="ellipse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84;p76"/>
          <p:cNvSpPr/>
          <p:nvPr/>
        </p:nvSpPr>
        <p:spPr>
          <a:xfrm rot="1799921" flipH="1">
            <a:off x="-453645" y="2693260"/>
            <a:ext cx="4137427" cy="3848308"/>
          </a:xfrm>
          <a:custGeom>
            <a:avLst/>
            <a:gdLst/>
            <a:ahLst/>
            <a:cxnLst/>
            <a:rect l="l" t="t" r="r" b="b"/>
            <a:pathLst>
              <a:path w="131928" h="122709" extrusionOk="0">
                <a:moveTo>
                  <a:pt x="110272" y="1"/>
                </a:moveTo>
                <a:cubicBezTo>
                  <a:pt x="107794" y="1"/>
                  <a:pt x="105307" y="285"/>
                  <a:pt x="102940" y="806"/>
                </a:cubicBezTo>
                <a:cubicBezTo>
                  <a:pt x="94034" y="2774"/>
                  <a:pt x="85728" y="7411"/>
                  <a:pt x="79390" y="13982"/>
                </a:cubicBezTo>
                <a:cubicBezTo>
                  <a:pt x="71584" y="22049"/>
                  <a:pt x="64634" y="33954"/>
                  <a:pt x="53622" y="33954"/>
                </a:cubicBezTo>
                <a:cubicBezTo>
                  <a:pt x="53341" y="33954"/>
                  <a:pt x="53058" y="33946"/>
                  <a:pt x="52771" y="33930"/>
                </a:cubicBezTo>
                <a:cubicBezTo>
                  <a:pt x="48635" y="33697"/>
                  <a:pt x="44832" y="31662"/>
                  <a:pt x="40763" y="30861"/>
                </a:cubicBezTo>
                <a:cubicBezTo>
                  <a:pt x="39507" y="30623"/>
                  <a:pt x="38244" y="30510"/>
                  <a:pt x="36985" y="30510"/>
                </a:cubicBezTo>
                <a:cubicBezTo>
                  <a:pt x="29777" y="30510"/>
                  <a:pt x="22672" y="34224"/>
                  <a:pt x="17646" y="39534"/>
                </a:cubicBezTo>
                <a:cubicBezTo>
                  <a:pt x="11742" y="45772"/>
                  <a:pt x="8306" y="53944"/>
                  <a:pt x="5704" y="62117"/>
                </a:cubicBezTo>
                <a:cubicBezTo>
                  <a:pt x="2268" y="72791"/>
                  <a:pt x="0" y="84133"/>
                  <a:pt x="1801" y="95174"/>
                </a:cubicBezTo>
                <a:cubicBezTo>
                  <a:pt x="3569" y="106248"/>
                  <a:pt x="9173" y="119324"/>
                  <a:pt x="20115" y="121793"/>
                </a:cubicBezTo>
                <a:cubicBezTo>
                  <a:pt x="22930" y="122423"/>
                  <a:pt x="25939" y="122708"/>
                  <a:pt x="29054" y="122708"/>
                </a:cubicBezTo>
                <a:cubicBezTo>
                  <a:pt x="46239" y="122708"/>
                  <a:pt x="66644" y="114017"/>
                  <a:pt x="75454" y="106449"/>
                </a:cubicBezTo>
                <a:cubicBezTo>
                  <a:pt x="100138" y="85133"/>
                  <a:pt x="124556" y="59982"/>
                  <a:pt x="130460" y="27892"/>
                </a:cubicBezTo>
                <a:cubicBezTo>
                  <a:pt x="131728" y="21021"/>
                  <a:pt x="131928" y="13349"/>
                  <a:pt x="127858" y="7645"/>
                </a:cubicBezTo>
                <a:cubicBezTo>
                  <a:pt x="123958" y="2199"/>
                  <a:pt x="117154" y="1"/>
                  <a:pt x="1102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" name="Google Shape;1785;p76"/>
          <p:cNvGrpSpPr/>
          <p:nvPr/>
        </p:nvGrpSpPr>
        <p:grpSpPr>
          <a:xfrm>
            <a:off x="673993" y="3122016"/>
            <a:ext cx="2081370" cy="2163621"/>
            <a:chOff x="2059362" y="3534974"/>
            <a:chExt cx="1758359" cy="1827845"/>
          </a:xfrm>
        </p:grpSpPr>
        <p:sp>
          <p:nvSpPr>
            <p:cNvPr id="5" name="Google Shape;1786;p76"/>
            <p:cNvSpPr/>
            <p:nvPr/>
          </p:nvSpPr>
          <p:spPr>
            <a:xfrm>
              <a:off x="2257834" y="4684998"/>
              <a:ext cx="722256" cy="677822"/>
            </a:xfrm>
            <a:custGeom>
              <a:avLst/>
              <a:gdLst/>
              <a:ahLst/>
              <a:cxnLst/>
              <a:rect l="l" t="t" r="r" b="b"/>
              <a:pathLst>
                <a:path w="20882" h="8641" extrusionOk="0">
                  <a:moveTo>
                    <a:pt x="0" y="1"/>
                  </a:moveTo>
                  <a:lnTo>
                    <a:pt x="801" y="7940"/>
                  </a:lnTo>
                  <a:lnTo>
                    <a:pt x="19648" y="8640"/>
                  </a:lnTo>
                  <a:cubicBezTo>
                    <a:pt x="19648" y="8640"/>
                    <a:pt x="20615" y="4004"/>
                    <a:pt x="20882" y="360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F9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" name="Google Shape;1787;p76"/>
            <p:cNvSpPr/>
            <p:nvPr/>
          </p:nvSpPr>
          <p:spPr>
            <a:xfrm>
              <a:off x="2257825" y="4874479"/>
              <a:ext cx="722256" cy="191580"/>
            </a:xfrm>
            <a:custGeom>
              <a:avLst/>
              <a:gdLst/>
              <a:ahLst/>
              <a:cxnLst/>
              <a:rect l="l" t="t" r="r" b="b"/>
              <a:pathLst>
                <a:path w="20882" h="5539" extrusionOk="0">
                  <a:moveTo>
                    <a:pt x="0" y="1"/>
                  </a:moveTo>
                  <a:lnTo>
                    <a:pt x="567" y="5538"/>
                  </a:lnTo>
                  <a:cubicBezTo>
                    <a:pt x="7205" y="4804"/>
                    <a:pt x="13944" y="5138"/>
                    <a:pt x="20582" y="4504"/>
                  </a:cubicBezTo>
                  <a:cubicBezTo>
                    <a:pt x="20715" y="4037"/>
                    <a:pt x="20815" y="3703"/>
                    <a:pt x="20882" y="360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17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" name="Google Shape;1788;p76"/>
            <p:cNvSpPr/>
            <p:nvPr/>
          </p:nvSpPr>
          <p:spPr>
            <a:xfrm>
              <a:off x="2508169" y="3910871"/>
              <a:ext cx="1182166" cy="1259850"/>
            </a:xfrm>
            <a:custGeom>
              <a:avLst/>
              <a:gdLst/>
              <a:ahLst/>
              <a:cxnLst/>
              <a:rect l="l" t="t" r="r" b="b"/>
              <a:pathLst>
                <a:path w="34179" h="36425" extrusionOk="0">
                  <a:moveTo>
                    <a:pt x="30415" y="1"/>
                  </a:moveTo>
                  <a:cubicBezTo>
                    <a:pt x="29806" y="1"/>
                    <a:pt x="27418" y="3980"/>
                    <a:pt x="27320" y="4110"/>
                  </a:cubicBezTo>
                  <a:cubicBezTo>
                    <a:pt x="27317" y="4114"/>
                    <a:pt x="27313" y="4116"/>
                    <a:pt x="27308" y="4116"/>
                  </a:cubicBezTo>
                  <a:cubicBezTo>
                    <a:pt x="27119" y="4116"/>
                    <a:pt x="25836" y="1702"/>
                    <a:pt x="25219" y="1442"/>
                  </a:cubicBezTo>
                  <a:cubicBezTo>
                    <a:pt x="25154" y="1417"/>
                    <a:pt x="25098" y="1406"/>
                    <a:pt x="25049" y="1406"/>
                  </a:cubicBezTo>
                  <a:cubicBezTo>
                    <a:pt x="24645" y="1406"/>
                    <a:pt x="24752" y="2176"/>
                    <a:pt x="24752" y="2176"/>
                  </a:cubicBezTo>
                  <a:cubicBezTo>
                    <a:pt x="25486" y="4577"/>
                    <a:pt x="25986" y="4377"/>
                    <a:pt x="25452" y="8614"/>
                  </a:cubicBezTo>
                  <a:cubicBezTo>
                    <a:pt x="24718" y="11449"/>
                    <a:pt x="22050" y="19288"/>
                    <a:pt x="20782" y="22957"/>
                  </a:cubicBezTo>
                  <a:cubicBezTo>
                    <a:pt x="20782" y="22957"/>
                    <a:pt x="15859" y="9275"/>
                    <a:pt x="10626" y="9275"/>
                  </a:cubicBezTo>
                  <a:cubicBezTo>
                    <a:pt x="10210" y="9275"/>
                    <a:pt x="9792" y="9361"/>
                    <a:pt x="9374" y="9548"/>
                  </a:cubicBezTo>
                  <a:cubicBezTo>
                    <a:pt x="1" y="11149"/>
                    <a:pt x="15912" y="31230"/>
                    <a:pt x="19415" y="34632"/>
                  </a:cubicBezTo>
                  <a:cubicBezTo>
                    <a:pt x="20703" y="35871"/>
                    <a:pt x="21987" y="36424"/>
                    <a:pt x="23149" y="36424"/>
                  </a:cubicBezTo>
                  <a:cubicBezTo>
                    <a:pt x="25053" y="36424"/>
                    <a:pt x="26628" y="34935"/>
                    <a:pt x="27354" y="32531"/>
                  </a:cubicBezTo>
                  <a:cubicBezTo>
                    <a:pt x="29689" y="24492"/>
                    <a:pt x="30456" y="14685"/>
                    <a:pt x="30656" y="11416"/>
                  </a:cubicBezTo>
                  <a:lnTo>
                    <a:pt x="30789" y="10548"/>
                  </a:lnTo>
                  <a:cubicBezTo>
                    <a:pt x="30789" y="10548"/>
                    <a:pt x="32090" y="7380"/>
                    <a:pt x="32958" y="4211"/>
                  </a:cubicBezTo>
                  <a:cubicBezTo>
                    <a:pt x="33190" y="3415"/>
                    <a:pt x="34178" y="1008"/>
                    <a:pt x="33799" y="1008"/>
                  </a:cubicBezTo>
                  <a:cubicBezTo>
                    <a:pt x="33797" y="1008"/>
                    <a:pt x="33794" y="1008"/>
                    <a:pt x="33792" y="1008"/>
                  </a:cubicBezTo>
                  <a:cubicBezTo>
                    <a:pt x="33271" y="1073"/>
                    <a:pt x="32339" y="3548"/>
                    <a:pt x="32138" y="3548"/>
                  </a:cubicBezTo>
                  <a:cubicBezTo>
                    <a:pt x="32133" y="3548"/>
                    <a:pt x="32128" y="3547"/>
                    <a:pt x="32124" y="3543"/>
                  </a:cubicBezTo>
                  <a:cubicBezTo>
                    <a:pt x="31990" y="3443"/>
                    <a:pt x="33224" y="675"/>
                    <a:pt x="32824" y="575"/>
                  </a:cubicBezTo>
                  <a:cubicBezTo>
                    <a:pt x="32816" y="573"/>
                    <a:pt x="32808" y="572"/>
                    <a:pt x="32799" y="572"/>
                  </a:cubicBezTo>
                  <a:cubicBezTo>
                    <a:pt x="32354" y="572"/>
                    <a:pt x="31418" y="3077"/>
                    <a:pt x="31156" y="3110"/>
                  </a:cubicBezTo>
                  <a:cubicBezTo>
                    <a:pt x="31155" y="3110"/>
                    <a:pt x="31153" y="3110"/>
                    <a:pt x="31152" y="3110"/>
                  </a:cubicBezTo>
                  <a:cubicBezTo>
                    <a:pt x="30906" y="3110"/>
                    <a:pt x="32254" y="374"/>
                    <a:pt x="31723" y="274"/>
                  </a:cubicBezTo>
                  <a:cubicBezTo>
                    <a:pt x="31717" y="274"/>
                    <a:pt x="31710" y="273"/>
                    <a:pt x="31703" y="273"/>
                  </a:cubicBezTo>
                  <a:cubicBezTo>
                    <a:pt x="31137" y="273"/>
                    <a:pt x="29962" y="2879"/>
                    <a:pt x="29670" y="2879"/>
                  </a:cubicBezTo>
                  <a:cubicBezTo>
                    <a:pt x="29665" y="2879"/>
                    <a:pt x="29660" y="2878"/>
                    <a:pt x="29655" y="2876"/>
                  </a:cubicBezTo>
                  <a:cubicBezTo>
                    <a:pt x="29355" y="2743"/>
                    <a:pt x="31023" y="208"/>
                    <a:pt x="30456" y="8"/>
                  </a:cubicBezTo>
                  <a:cubicBezTo>
                    <a:pt x="30443" y="3"/>
                    <a:pt x="30430" y="1"/>
                    <a:pt x="30415" y="1"/>
                  </a:cubicBezTo>
                  <a:close/>
                </a:path>
              </a:pathLst>
            </a:custGeom>
            <a:solidFill>
              <a:srgbClr val="EF9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1789;p76"/>
            <p:cNvSpPr/>
            <p:nvPr/>
          </p:nvSpPr>
          <p:spPr>
            <a:xfrm>
              <a:off x="2776983" y="4202236"/>
              <a:ext cx="390009" cy="524623"/>
            </a:xfrm>
            <a:custGeom>
              <a:avLst/>
              <a:gdLst/>
              <a:ahLst/>
              <a:cxnLst/>
              <a:rect l="l" t="t" r="r" b="b"/>
              <a:pathLst>
                <a:path w="11276" h="15168" extrusionOk="0">
                  <a:moveTo>
                    <a:pt x="4035" y="0"/>
                  </a:moveTo>
                  <a:cubicBezTo>
                    <a:pt x="1985" y="0"/>
                    <a:pt x="1" y="1424"/>
                    <a:pt x="1" y="1424"/>
                  </a:cubicBezTo>
                  <a:lnTo>
                    <a:pt x="7406" y="15167"/>
                  </a:lnTo>
                  <a:lnTo>
                    <a:pt x="11276" y="9763"/>
                  </a:lnTo>
                  <a:cubicBezTo>
                    <a:pt x="11276" y="9763"/>
                    <a:pt x="9341" y="4359"/>
                    <a:pt x="6839" y="1324"/>
                  </a:cubicBezTo>
                  <a:cubicBezTo>
                    <a:pt x="6034" y="334"/>
                    <a:pt x="5027" y="0"/>
                    <a:pt x="40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1790;p76"/>
            <p:cNvSpPr/>
            <p:nvPr/>
          </p:nvSpPr>
          <p:spPr>
            <a:xfrm>
              <a:off x="2213968" y="3534974"/>
              <a:ext cx="831899" cy="545652"/>
            </a:xfrm>
            <a:custGeom>
              <a:avLst/>
              <a:gdLst/>
              <a:ahLst/>
              <a:cxnLst/>
              <a:rect l="l" t="t" r="r" b="b"/>
              <a:pathLst>
                <a:path w="24052" h="15776" extrusionOk="0">
                  <a:moveTo>
                    <a:pt x="11462" y="1"/>
                  </a:moveTo>
                  <a:cubicBezTo>
                    <a:pt x="4181" y="1"/>
                    <a:pt x="3862" y="3328"/>
                    <a:pt x="4170" y="7740"/>
                  </a:cubicBezTo>
                  <a:cubicBezTo>
                    <a:pt x="4237" y="8741"/>
                    <a:pt x="1" y="14011"/>
                    <a:pt x="3637" y="15145"/>
                  </a:cubicBezTo>
                  <a:cubicBezTo>
                    <a:pt x="5143" y="15621"/>
                    <a:pt x="6997" y="15776"/>
                    <a:pt x="8990" y="15776"/>
                  </a:cubicBezTo>
                  <a:cubicBezTo>
                    <a:pt x="12701" y="15776"/>
                    <a:pt x="16894" y="15240"/>
                    <a:pt x="20226" y="15240"/>
                  </a:cubicBezTo>
                  <a:cubicBezTo>
                    <a:pt x="21128" y="15240"/>
                    <a:pt x="21968" y="15279"/>
                    <a:pt x="22717" y="15379"/>
                  </a:cubicBezTo>
                  <a:cubicBezTo>
                    <a:pt x="24051" y="11810"/>
                    <a:pt x="18280" y="8907"/>
                    <a:pt x="18280" y="4771"/>
                  </a:cubicBezTo>
                  <a:cubicBezTo>
                    <a:pt x="18280" y="2470"/>
                    <a:pt x="16079" y="268"/>
                    <a:pt x="13377" y="68"/>
                  </a:cubicBezTo>
                  <a:cubicBezTo>
                    <a:pt x="12690" y="23"/>
                    <a:pt x="12053" y="1"/>
                    <a:pt x="11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1791;p76"/>
            <p:cNvSpPr/>
            <p:nvPr/>
          </p:nvSpPr>
          <p:spPr>
            <a:xfrm>
              <a:off x="2429725" y="3670903"/>
              <a:ext cx="191546" cy="237927"/>
            </a:xfrm>
            <a:custGeom>
              <a:avLst/>
              <a:gdLst/>
              <a:ahLst/>
              <a:cxnLst/>
              <a:rect l="l" t="t" r="r" b="b"/>
              <a:pathLst>
                <a:path w="5538" h="6879" extrusionOk="0">
                  <a:moveTo>
                    <a:pt x="3571" y="1"/>
                  </a:moveTo>
                  <a:cubicBezTo>
                    <a:pt x="2725" y="1"/>
                    <a:pt x="1727" y="696"/>
                    <a:pt x="834" y="3143"/>
                  </a:cubicBezTo>
                  <a:cubicBezTo>
                    <a:pt x="0" y="5378"/>
                    <a:pt x="2502" y="6879"/>
                    <a:pt x="2502" y="6879"/>
                  </a:cubicBezTo>
                  <a:lnTo>
                    <a:pt x="5538" y="1208"/>
                  </a:lnTo>
                  <a:cubicBezTo>
                    <a:pt x="5538" y="1208"/>
                    <a:pt x="4686" y="1"/>
                    <a:pt x="35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1792;p76"/>
            <p:cNvSpPr/>
            <p:nvPr/>
          </p:nvSpPr>
          <p:spPr>
            <a:xfrm>
              <a:off x="2693939" y="3874208"/>
              <a:ext cx="155782" cy="155782"/>
            </a:xfrm>
            <a:custGeom>
              <a:avLst/>
              <a:gdLst/>
              <a:ahLst/>
              <a:cxnLst/>
              <a:rect l="l" t="t" r="r" b="b"/>
              <a:pathLst>
                <a:path w="4504" h="4504" fill="none" extrusionOk="0">
                  <a:moveTo>
                    <a:pt x="4503" y="2235"/>
                  </a:moveTo>
                  <a:cubicBezTo>
                    <a:pt x="4503" y="1001"/>
                    <a:pt x="3503" y="0"/>
                    <a:pt x="2269" y="0"/>
                  </a:cubicBezTo>
                  <a:cubicBezTo>
                    <a:pt x="1001" y="0"/>
                    <a:pt x="0" y="1001"/>
                    <a:pt x="0" y="2235"/>
                  </a:cubicBezTo>
                  <a:cubicBezTo>
                    <a:pt x="0" y="3503"/>
                    <a:pt x="1001" y="4503"/>
                    <a:pt x="2269" y="4503"/>
                  </a:cubicBezTo>
                  <a:cubicBezTo>
                    <a:pt x="3503" y="4503"/>
                    <a:pt x="4503" y="3503"/>
                    <a:pt x="4503" y="2235"/>
                  </a:cubicBezTo>
                  <a:close/>
                </a:path>
              </a:pathLst>
            </a:custGeom>
            <a:noFill/>
            <a:ln w="10000" cap="flat" cmpd="sng">
              <a:solidFill>
                <a:schemeClr val="accent6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1793;p76"/>
            <p:cNvSpPr/>
            <p:nvPr/>
          </p:nvSpPr>
          <p:spPr>
            <a:xfrm>
              <a:off x="2450477" y="3640051"/>
              <a:ext cx="420619" cy="802015"/>
            </a:xfrm>
            <a:custGeom>
              <a:avLst/>
              <a:gdLst/>
              <a:ahLst/>
              <a:cxnLst/>
              <a:rect l="l" t="t" r="r" b="b"/>
              <a:pathLst>
                <a:path w="12161" h="23188" extrusionOk="0">
                  <a:moveTo>
                    <a:pt x="7678" y="1"/>
                  </a:moveTo>
                  <a:cubicBezTo>
                    <a:pt x="6801" y="1"/>
                    <a:pt x="5547" y="648"/>
                    <a:pt x="4037" y="3668"/>
                  </a:cubicBezTo>
                  <a:cubicBezTo>
                    <a:pt x="4005" y="3766"/>
                    <a:pt x="2861" y="5038"/>
                    <a:pt x="2712" y="5038"/>
                  </a:cubicBezTo>
                  <a:cubicBezTo>
                    <a:pt x="2708" y="5038"/>
                    <a:pt x="2705" y="5037"/>
                    <a:pt x="2703" y="5036"/>
                  </a:cubicBezTo>
                  <a:cubicBezTo>
                    <a:pt x="2509" y="4913"/>
                    <a:pt x="2159" y="4734"/>
                    <a:pt x="1768" y="4734"/>
                  </a:cubicBezTo>
                  <a:cubicBezTo>
                    <a:pt x="1417" y="4734"/>
                    <a:pt x="1033" y="4878"/>
                    <a:pt x="701" y="5336"/>
                  </a:cubicBezTo>
                  <a:cubicBezTo>
                    <a:pt x="1" y="6336"/>
                    <a:pt x="1302" y="7471"/>
                    <a:pt x="1836" y="7838"/>
                  </a:cubicBezTo>
                  <a:cubicBezTo>
                    <a:pt x="2002" y="7971"/>
                    <a:pt x="2102" y="8138"/>
                    <a:pt x="2136" y="8338"/>
                  </a:cubicBezTo>
                  <a:cubicBezTo>
                    <a:pt x="2269" y="8938"/>
                    <a:pt x="2036" y="9906"/>
                    <a:pt x="2136" y="11907"/>
                  </a:cubicBezTo>
                  <a:cubicBezTo>
                    <a:pt x="2236" y="13675"/>
                    <a:pt x="1068" y="18112"/>
                    <a:pt x="1068" y="18112"/>
                  </a:cubicBezTo>
                  <a:cubicBezTo>
                    <a:pt x="1068" y="18112"/>
                    <a:pt x="6858" y="23188"/>
                    <a:pt x="9421" y="23188"/>
                  </a:cubicBezTo>
                  <a:cubicBezTo>
                    <a:pt x="10778" y="23188"/>
                    <a:pt x="11231" y="21765"/>
                    <a:pt x="9441" y="17411"/>
                  </a:cubicBezTo>
                  <a:lnTo>
                    <a:pt x="8140" y="10773"/>
                  </a:lnTo>
                  <a:lnTo>
                    <a:pt x="8140" y="10773"/>
                  </a:lnTo>
                  <a:cubicBezTo>
                    <a:pt x="8140" y="10773"/>
                    <a:pt x="8251" y="10788"/>
                    <a:pt x="8434" y="10788"/>
                  </a:cubicBezTo>
                  <a:cubicBezTo>
                    <a:pt x="9364" y="10788"/>
                    <a:pt x="12160" y="10415"/>
                    <a:pt x="11909" y="5903"/>
                  </a:cubicBezTo>
                  <a:cubicBezTo>
                    <a:pt x="11909" y="1366"/>
                    <a:pt x="9574" y="599"/>
                    <a:pt x="8841" y="332"/>
                  </a:cubicBezTo>
                  <a:cubicBezTo>
                    <a:pt x="8612" y="243"/>
                    <a:pt x="8216" y="1"/>
                    <a:pt x="7678" y="1"/>
                  </a:cubicBezTo>
                  <a:close/>
                </a:path>
              </a:pathLst>
            </a:custGeom>
            <a:solidFill>
              <a:srgbClr val="FCA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794;p76"/>
            <p:cNvSpPr/>
            <p:nvPr/>
          </p:nvSpPr>
          <p:spPr>
            <a:xfrm>
              <a:off x="2682387" y="4005710"/>
              <a:ext cx="57727" cy="32097"/>
            </a:xfrm>
            <a:custGeom>
              <a:avLst/>
              <a:gdLst/>
              <a:ahLst/>
              <a:cxnLst/>
              <a:rect l="l" t="t" r="r" b="b"/>
              <a:pathLst>
                <a:path w="1669" h="928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440" y="927"/>
                    <a:pt x="953" y="927"/>
                  </a:cubicBezTo>
                  <a:cubicBezTo>
                    <a:pt x="1188" y="927"/>
                    <a:pt x="1438" y="733"/>
                    <a:pt x="1669" y="16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17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1795;p76"/>
            <p:cNvSpPr/>
            <p:nvPr/>
          </p:nvSpPr>
          <p:spPr>
            <a:xfrm>
              <a:off x="2487417" y="3834744"/>
              <a:ext cx="51950" cy="36040"/>
            </a:xfrm>
            <a:custGeom>
              <a:avLst/>
              <a:gdLst/>
              <a:ahLst/>
              <a:cxnLst/>
              <a:rect l="l" t="t" r="r" b="b"/>
              <a:pathLst>
                <a:path w="1502" h="1042" extrusionOk="0">
                  <a:moveTo>
                    <a:pt x="613" y="0"/>
                  </a:moveTo>
                  <a:cubicBezTo>
                    <a:pt x="240" y="0"/>
                    <a:pt x="0" y="541"/>
                    <a:pt x="0" y="541"/>
                  </a:cubicBezTo>
                  <a:lnTo>
                    <a:pt x="1501" y="1041"/>
                  </a:lnTo>
                  <a:cubicBezTo>
                    <a:pt x="1168" y="240"/>
                    <a:pt x="861" y="0"/>
                    <a:pt x="613" y="0"/>
                  </a:cubicBezTo>
                  <a:close/>
                </a:path>
              </a:pathLst>
            </a:custGeom>
            <a:solidFill>
              <a:srgbClr val="E17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1796;p76"/>
            <p:cNvSpPr/>
            <p:nvPr/>
          </p:nvSpPr>
          <p:spPr>
            <a:xfrm>
              <a:off x="2597025" y="3568524"/>
              <a:ext cx="206557" cy="177088"/>
            </a:xfrm>
            <a:custGeom>
              <a:avLst/>
              <a:gdLst/>
              <a:ahLst/>
              <a:cxnLst/>
              <a:rect l="l" t="t" r="r" b="b"/>
              <a:pathLst>
                <a:path w="5972" h="5120" extrusionOk="0">
                  <a:moveTo>
                    <a:pt x="3258" y="1"/>
                  </a:moveTo>
                  <a:cubicBezTo>
                    <a:pt x="1180" y="1"/>
                    <a:pt x="0" y="4702"/>
                    <a:pt x="0" y="4702"/>
                  </a:cubicBezTo>
                  <a:cubicBezTo>
                    <a:pt x="651" y="4998"/>
                    <a:pt x="1258" y="5119"/>
                    <a:pt x="1818" y="5119"/>
                  </a:cubicBezTo>
                  <a:cubicBezTo>
                    <a:pt x="4413" y="5119"/>
                    <a:pt x="5971" y="2500"/>
                    <a:pt x="5971" y="2500"/>
                  </a:cubicBezTo>
                  <a:cubicBezTo>
                    <a:pt x="4949" y="667"/>
                    <a:pt x="4040" y="1"/>
                    <a:pt x="32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1797;p76"/>
            <p:cNvSpPr/>
            <p:nvPr/>
          </p:nvSpPr>
          <p:spPr>
            <a:xfrm>
              <a:off x="2638564" y="3844048"/>
              <a:ext cx="91173" cy="80105"/>
            </a:xfrm>
            <a:custGeom>
              <a:avLst/>
              <a:gdLst/>
              <a:ahLst/>
              <a:cxnLst/>
              <a:rect l="l" t="t" r="r" b="b"/>
              <a:pathLst>
                <a:path w="2636" h="2316" extrusionOk="0">
                  <a:moveTo>
                    <a:pt x="1318" y="1"/>
                  </a:moveTo>
                  <a:cubicBezTo>
                    <a:pt x="875" y="1"/>
                    <a:pt x="463" y="255"/>
                    <a:pt x="267" y="672"/>
                  </a:cubicBezTo>
                  <a:cubicBezTo>
                    <a:pt x="0" y="1272"/>
                    <a:pt x="267" y="1940"/>
                    <a:pt x="834" y="2206"/>
                  </a:cubicBezTo>
                  <a:cubicBezTo>
                    <a:pt x="1000" y="2280"/>
                    <a:pt x="1172" y="2316"/>
                    <a:pt x="1338" y="2316"/>
                  </a:cubicBezTo>
                  <a:cubicBezTo>
                    <a:pt x="1773" y="2316"/>
                    <a:pt x="2175" y="2074"/>
                    <a:pt x="2368" y="1639"/>
                  </a:cubicBezTo>
                  <a:cubicBezTo>
                    <a:pt x="2635" y="1072"/>
                    <a:pt x="2368" y="372"/>
                    <a:pt x="1801" y="105"/>
                  </a:cubicBezTo>
                  <a:cubicBezTo>
                    <a:pt x="1642" y="34"/>
                    <a:pt x="1478" y="1"/>
                    <a:pt x="1318" y="1"/>
                  </a:cubicBezTo>
                  <a:close/>
                </a:path>
              </a:pathLst>
            </a:custGeom>
            <a:solidFill>
              <a:srgbClr val="E17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798;p76"/>
            <p:cNvSpPr/>
            <p:nvPr/>
          </p:nvSpPr>
          <p:spPr>
            <a:xfrm>
              <a:off x="2827758" y="3845362"/>
              <a:ext cx="38115" cy="76162"/>
            </a:xfrm>
            <a:custGeom>
              <a:avLst/>
              <a:gdLst/>
              <a:ahLst/>
              <a:cxnLst/>
              <a:rect l="l" t="t" r="r" b="b"/>
              <a:pathLst>
                <a:path w="1102" h="2202" extrusionOk="0">
                  <a:moveTo>
                    <a:pt x="1001" y="0"/>
                  </a:moveTo>
                  <a:lnTo>
                    <a:pt x="1001" y="0"/>
                  </a:lnTo>
                  <a:cubicBezTo>
                    <a:pt x="701" y="100"/>
                    <a:pt x="368" y="334"/>
                    <a:pt x="234" y="634"/>
                  </a:cubicBezTo>
                  <a:cubicBezTo>
                    <a:pt x="1" y="1168"/>
                    <a:pt x="134" y="1968"/>
                    <a:pt x="801" y="2202"/>
                  </a:cubicBezTo>
                  <a:cubicBezTo>
                    <a:pt x="1101" y="1401"/>
                    <a:pt x="1001" y="0"/>
                    <a:pt x="1001" y="0"/>
                  </a:cubicBezTo>
                  <a:close/>
                </a:path>
              </a:pathLst>
            </a:custGeom>
            <a:solidFill>
              <a:srgbClr val="E17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1799;p76"/>
            <p:cNvSpPr/>
            <p:nvPr/>
          </p:nvSpPr>
          <p:spPr>
            <a:xfrm>
              <a:off x="2746996" y="3896102"/>
              <a:ext cx="69279" cy="27774"/>
            </a:xfrm>
            <a:custGeom>
              <a:avLst/>
              <a:gdLst/>
              <a:ahLst/>
              <a:cxnLst/>
              <a:rect l="l" t="t" r="r" b="b"/>
              <a:pathLst>
                <a:path w="2003" h="803" extrusionOk="0">
                  <a:moveTo>
                    <a:pt x="2002" y="1"/>
                  </a:moveTo>
                  <a:lnTo>
                    <a:pt x="1" y="34"/>
                  </a:lnTo>
                  <a:cubicBezTo>
                    <a:pt x="1" y="34"/>
                    <a:pt x="417" y="803"/>
                    <a:pt x="1124" y="803"/>
                  </a:cubicBezTo>
                  <a:cubicBezTo>
                    <a:pt x="1138" y="803"/>
                    <a:pt x="1153" y="802"/>
                    <a:pt x="1168" y="801"/>
                  </a:cubicBezTo>
                  <a:cubicBezTo>
                    <a:pt x="1935" y="768"/>
                    <a:pt x="2002" y="1"/>
                    <a:pt x="20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1800;p76"/>
            <p:cNvSpPr/>
            <p:nvPr/>
          </p:nvSpPr>
          <p:spPr>
            <a:xfrm>
              <a:off x="2790853" y="3841904"/>
              <a:ext cx="21963" cy="28881"/>
            </a:xfrm>
            <a:custGeom>
              <a:avLst/>
              <a:gdLst/>
              <a:ahLst/>
              <a:cxnLst/>
              <a:rect l="l" t="t" r="r" b="b"/>
              <a:pathLst>
                <a:path w="635" h="835" extrusionOk="0">
                  <a:moveTo>
                    <a:pt x="234" y="0"/>
                  </a:moveTo>
                  <a:lnTo>
                    <a:pt x="0" y="801"/>
                  </a:lnTo>
                  <a:lnTo>
                    <a:pt x="501" y="834"/>
                  </a:lnTo>
                  <a:cubicBezTo>
                    <a:pt x="601" y="834"/>
                    <a:pt x="634" y="734"/>
                    <a:pt x="601" y="634"/>
                  </a:cubicBezTo>
                  <a:lnTo>
                    <a:pt x="234" y="0"/>
                  </a:lnTo>
                  <a:close/>
                </a:path>
              </a:pathLst>
            </a:custGeom>
            <a:solidFill>
              <a:srgbClr val="E17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1801;p76"/>
            <p:cNvSpPr/>
            <p:nvPr/>
          </p:nvSpPr>
          <p:spPr>
            <a:xfrm>
              <a:off x="2727212" y="3756507"/>
              <a:ext cx="44064" cy="25111"/>
            </a:xfrm>
            <a:custGeom>
              <a:avLst/>
              <a:gdLst/>
              <a:ahLst/>
              <a:cxnLst/>
              <a:rect l="l" t="t" r="r" b="b"/>
              <a:pathLst>
                <a:path w="1274" h="726" extrusionOk="0">
                  <a:moveTo>
                    <a:pt x="777" y="1"/>
                  </a:moveTo>
                  <a:cubicBezTo>
                    <a:pt x="710" y="1"/>
                    <a:pt x="640" y="12"/>
                    <a:pt x="573" y="34"/>
                  </a:cubicBezTo>
                  <a:cubicBezTo>
                    <a:pt x="273" y="124"/>
                    <a:pt x="0" y="726"/>
                    <a:pt x="93" y="726"/>
                  </a:cubicBezTo>
                  <a:cubicBezTo>
                    <a:pt x="104" y="726"/>
                    <a:pt x="119" y="718"/>
                    <a:pt x="139" y="701"/>
                  </a:cubicBezTo>
                  <a:cubicBezTo>
                    <a:pt x="547" y="370"/>
                    <a:pt x="994" y="331"/>
                    <a:pt x="1182" y="331"/>
                  </a:cubicBezTo>
                  <a:cubicBezTo>
                    <a:pt x="1240" y="331"/>
                    <a:pt x="1273" y="334"/>
                    <a:pt x="1273" y="334"/>
                  </a:cubicBezTo>
                  <a:cubicBezTo>
                    <a:pt x="1221" y="127"/>
                    <a:pt x="1010" y="1"/>
                    <a:pt x="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1802;p76"/>
            <p:cNvSpPr/>
            <p:nvPr/>
          </p:nvSpPr>
          <p:spPr>
            <a:xfrm>
              <a:off x="2818523" y="3766434"/>
              <a:ext cx="33515" cy="18954"/>
            </a:xfrm>
            <a:custGeom>
              <a:avLst/>
              <a:gdLst/>
              <a:ahLst/>
              <a:cxnLst/>
              <a:rect l="l" t="t" r="r" b="b"/>
              <a:pathLst>
                <a:path w="969" h="548" extrusionOk="0">
                  <a:moveTo>
                    <a:pt x="443" y="0"/>
                  </a:moveTo>
                  <a:cubicBezTo>
                    <a:pt x="248" y="0"/>
                    <a:pt x="77" y="145"/>
                    <a:pt x="1" y="347"/>
                  </a:cubicBezTo>
                  <a:cubicBezTo>
                    <a:pt x="1" y="347"/>
                    <a:pt x="81" y="331"/>
                    <a:pt x="198" y="331"/>
                  </a:cubicBezTo>
                  <a:cubicBezTo>
                    <a:pt x="374" y="331"/>
                    <a:pt x="635" y="367"/>
                    <a:pt x="835" y="548"/>
                  </a:cubicBezTo>
                  <a:cubicBezTo>
                    <a:pt x="968" y="314"/>
                    <a:pt x="768" y="114"/>
                    <a:pt x="635" y="47"/>
                  </a:cubicBezTo>
                  <a:cubicBezTo>
                    <a:pt x="570" y="15"/>
                    <a:pt x="506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1803;p76"/>
            <p:cNvSpPr/>
            <p:nvPr/>
          </p:nvSpPr>
          <p:spPr>
            <a:xfrm>
              <a:off x="2757372" y="3816516"/>
              <a:ext cx="20822" cy="38185"/>
            </a:xfrm>
            <a:custGeom>
              <a:avLst/>
              <a:gdLst/>
              <a:ahLst/>
              <a:cxnLst/>
              <a:rect l="l" t="t" r="r" b="b"/>
              <a:pathLst>
                <a:path w="602" h="1104" extrusionOk="0">
                  <a:moveTo>
                    <a:pt x="334" y="0"/>
                  </a:moveTo>
                  <a:cubicBezTo>
                    <a:pt x="201" y="0"/>
                    <a:pt x="34" y="234"/>
                    <a:pt x="34" y="534"/>
                  </a:cubicBezTo>
                  <a:cubicBezTo>
                    <a:pt x="1" y="834"/>
                    <a:pt x="101" y="1101"/>
                    <a:pt x="268" y="1101"/>
                  </a:cubicBezTo>
                  <a:cubicBezTo>
                    <a:pt x="275" y="1103"/>
                    <a:pt x="283" y="1104"/>
                    <a:pt x="291" y="1104"/>
                  </a:cubicBezTo>
                  <a:cubicBezTo>
                    <a:pt x="416" y="1104"/>
                    <a:pt x="536" y="850"/>
                    <a:pt x="568" y="567"/>
                  </a:cubicBezTo>
                  <a:cubicBezTo>
                    <a:pt x="601" y="267"/>
                    <a:pt x="468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1804;p76"/>
            <p:cNvSpPr/>
            <p:nvPr/>
          </p:nvSpPr>
          <p:spPr>
            <a:xfrm>
              <a:off x="2819699" y="3818799"/>
              <a:ext cx="19646" cy="36974"/>
            </a:xfrm>
            <a:custGeom>
              <a:avLst/>
              <a:gdLst/>
              <a:ahLst/>
              <a:cxnLst/>
              <a:rect l="l" t="t" r="r" b="b"/>
              <a:pathLst>
                <a:path w="568" h="1069" extrusionOk="0">
                  <a:moveTo>
                    <a:pt x="334" y="1"/>
                  </a:moveTo>
                  <a:cubicBezTo>
                    <a:pt x="167" y="1"/>
                    <a:pt x="67" y="234"/>
                    <a:pt x="34" y="535"/>
                  </a:cubicBezTo>
                  <a:cubicBezTo>
                    <a:pt x="0" y="802"/>
                    <a:pt x="100" y="1068"/>
                    <a:pt x="267" y="1068"/>
                  </a:cubicBezTo>
                  <a:cubicBezTo>
                    <a:pt x="400" y="1068"/>
                    <a:pt x="534" y="835"/>
                    <a:pt x="534" y="568"/>
                  </a:cubicBezTo>
                  <a:cubicBezTo>
                    <a:pt x="567" y="268"/>
                    <a:pt x="467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1805;p76"/>
            <p:cNvSpPr/>
            <p:nvPr/>
          </p:nvSpPr>
          <p:spPr>
            <a:xfrm>
              <a:off x="2415890" y="3871891"/>
              <a:ext cx="155782" cy="155782"/>
            </a:xfrm>
            <a:custGeom>
              <a:avLst/>
              <a:gdLst/>
              <a:ahLst/>
              <a:cxnLst/>
              <a:rect l="l" t="t" r="r" b="b"/>
              <a:pathLst>
                <a:path w="4504" h="4504" fill="none" extrusionOk="0">
                  <a:moveTo>
                    <a:pt x="4503" y="2269"/>
                  </a:moveTo>
                  <a:cubicBezTo>
                    <a:pt x="4503" y="1034"/>
                    <a:pt x="3503" y="0"/>
                    <a:pt x="2268" y="0"/>
                  </a:cubicBezTo>
                  <a:cubicBezTo>
                    <a:pt x="1001" y="0"/>
                    <a:pt x="0" y="1034"/>
                    <a:pt x="0" y="2269"/>
                  </a:cubicBezTo>
                  <a:cubicBezTo>
                    <a:pt x="0" y="3503"/>
                    <a:pt x="1001" y="4504"/>
                    <a:pt x="2268" y="4504"/>
                  </a:cubicBezTo>
                  <a:cubicBezTo>
                    <a:pt x="3503" y="4504"/>
                    <a:pt x="4503" y="3503"/>
                    <a:pt x="4503" y="2269"/>
                  </a:cubicBezTo>
                  <a:close/>
                </a:path>
              </a:pathLst>
            </a:custGeom>
            <a:noFill/>
            <a:ln w="10000" cap="flat" cmpd="sng">
              <a:solidFill>
                <a:schemeClr val="accent6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1806;p76"/>
            <p:cNvSpPr/>
            <p:nvPr/>
          </p:nvSpPr>
          <p:spPr>
            <a:xfrm>
              <a:off x="2121689" y="4245713"/>
              <a:ext cx="1024551" cy="791500"/>
            </a:xfrm>
            <a:custGeom>
              <a:avLst/>
              <a:gdLst/>
              <a:ahLst/>
              <a:cxnLst/>
              <a:rect l="l" t="t" r="r" b="b"/>
              <a:pathLst>
                <a:path w="29622" h="22884" extrusionOk="0">
                  <a:moveTo>
                    <a:pt x="19347" y="0"/>
                  </a:moveTo>
                  <a:lnTo>
                    <a:pt x="19247" y="167"/>
                  </a:lnTo>
                  <a:cubicBezTo>
                    <a:pt x="18380" y="1330"/>
                    <a:pt x="17150" y="1729"/>
                    <a:pt x="15797" y="1729"/>
                  </a:cubicBezTo>
                  <a:cubicBezTo>
                    <a:pt x="15016" y="1729"/>
                    <a:pt x="14194" y="1596"/>
                    <a:pt x="13376" y="1401"/>
                  </a:cubicBezTo>
                  <a:cubicBezTo>
                    <a:pt x="11975" y="1073"/>
                    <a:pt x="10920" y="159"/>
                    <a:pt x="10688" y="159"/>
                  </a:cubicBezTo>
                  <a:cubicBezTo>
                    <a:pt x="10661" y="159"/>
                    <a:pt x="10645" y="172"/>
                    <a:pt x="10641" y="200"/>
                  </a:cubicBezTo>
                  <a:cubicBezTo>
                    <a:pt x="8506" y="334"/>
                    <a:pt x="4603" y="2702"/>
                    <a:pt x="4603" y="2702"/>
                  </a:cubicBezTo>
                  <a:cubicBezTo>
                    <a:pt x="1968" y="16712"/>
                    <a:pt x="0" y="18547"/>
                    <a:pt x="334" y="21916"/>
                  </a:cubicBezTo>
                  <a:cubicBezTo>
                    <a:pt x="15278" y="22883"/>
                    <a:pt x="26753" y="22883"/>
                    <a:pt x="26753" y="22883"/>
                  </a:cubicBezTo>
                  <a:cubicBezTo>
                    <a:pt x="27486" y="16412"/>
                    <a:pt x="29621" y="14210"/>
                    <a:pt x="25919" y="7672"/>
                  </a:cubicBezTo>
                  <a:cubicBezTo>
                    <a:pt x="22716" y="1935"/>
                    <a:pt x="20615" y="801"/>
                    <a:pt x="193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1807;p76"/>
            <p:cNvSpPr/>
            <p:nvPr/>
          </p:nvSpPr>
          <p:spPr>
            <a:xfrm>
              <a:off x="2121689" y="4292994"/>
              <a:ext cx="618424" cy="739585"/>
            </a:xfrm>
            <a:custGeom>
              <a:avLst/>
              <a:gdLst/>
              <a:ahLst/>
              <a:cxnLst/>
              <a:rect l="l" t="t" r="r" b="b"/>
              <a:pathLst>
                <a:path w="17880" h="21383" extrusionOk="0">
                  <a:moveTo>
                    <a:pt x="7105" y="1"/>
                  </a:moveTo>
                  <a:cubicBezTo>
                    <a:pt x="5738" y="635"/>
                    <a:pt x="4603" y="1335"/>
                    <a:pt x="4603" y="1335"/>
                  </a:cubicBezTo>
                  <a:cubicBezTo>
                    <a:pt x="1768" y="16079"/>
                    <a:pt x="0" y="17180"/>
                    <a:pt x="334" y="20549"/>
                  </a:cubicBezTo>
                  <a:cubicBezTo>
                    <a:pt x="7172" y="20982"/>
                    <a:pt x="13243" y="21249"/>
                    <a:pt x="17880" y="21383"/>
                  </a:cubicBezTo>
                  <a:cubicBezTo>
                    <a:pt x="16745" y="20349"/>
                    <a:pt x="15678" y="19281"/>
                    <a:pt x="14677" y="18180"/>
                  </a:cubicBezTo>
                  <a:cubicBezTo>
                    <a:pt x="12709" y="15946"/>
                    <a:pt x="10941" y="13477"/>
                    <a:pt x="9674" y="10742"/>
                  </a:cubicBezTo>
                  <a:cubicBezTo>
                    <a:pt x="8106" y="7339"/>
                    <a:pt x="7939" y="3837"/>
                    <a:pt x="7139" y="234"/>
                  </a:cubicBezTo>
                  <a:cubicBezTo>
                    <a:pt x="7139" y="134"/>
                    <a:pt x="7105" y="68"/>
                    <a:pt x="7105" y="1"/>
                  </a:cubicBezTo>
                  <a:close/>
                </a:path>
              </a:pathLst>
            </a:custGeom>
            <a:solidFill>
              <a:srgbClr val="448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1808;p76"/>
            <p:cNvSpPr/>
            <p:nvPr/>
          </p:nvSpPr>
          <p:spPr>
            <a:xfrm>
              <a:off x="3334257" y="3815998"/>
              <a:ext cx="483464" cy="568722"/>
            </a:xfrm>
            <a:custGeom>
              <a:avLst/>
              <a:gdLst/>
              <a:ahLst/>
              <a:cxnLst/>
              <a:rect l="l" t="t" r="r" b="b"/>
              <a:pathLst>
                <a:path w="13978" h="16443" extrusionOk="0">
                  <a:moveTo>
                    <a:pt x="6931" y="0"/>
                  </a:moveTo>
                  <a:cubicBezTo>
                    <a:pt x="6299" y="0"/>
                    <a:pt x="5681" y="371"/>
                    <a:pt x="5371" y="1016"/>
                  </a:cubicBezTo>
                  <a:lnTo>
                    <a:pt x="434" y="11223"/>
                  </a:lnTo>
                  <a:cubicBezTo>
                    <a:pt x="0" y="12091"/>
                    <a:pt x="334" y="13191"/>
                    <a:pt x="1168" y="13625"/>
                  </a:cubicBezTo>
                  <a:lnTo>
                    <a:pt x="6338" y="16260"/>
                  </a:lnTo>
                  <a:cubicBezTo>
                    <a:pt x="6575" y="16384"/>
                    <a:pt x="6829" y="16442"/>
                    <a:pt x="7080" y="16442"/>
                  </a:cubicBezTo>
                  <a:cubicBezTo>
                    <a:pt x="7712" y="16442"/>
                    <a:pt x="8330" y="16071"/>
                    <a:pt x="8640" y="15426"/>
                  </a:cubicBezTo>
                  <a:lnTo>
                    <a:pt x="13577" y="5219"/>
                  </a:lnTo>
                  <a:cubicBezTo>
                    <a:pt x="13977" y="4318"/>
                    <a:pt x="13644" y="3251"/>
                    <a:pt x="12810" y="2817"/>
                  </a:cubicBezTo>
                  <a:lnTo>
                    <a:pt x="7673" y="182"/>
                  </a:lnTo>
                  <a:cubicBezTo>
                    <a:pt x="7436" y="59"/>
                    <a:pt x="7182" y="0"/>
                    <a:pt x="69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1809;p76"/>
            <p:cNvSpPr/>
            <p:nvPr/>
          </p:nvSpPr>
          <p:spPr>
            <a:xfrm>
              <a:off x="3365421" y="3844290"/>
              <a:ext cx="421137" cy="512103"/>
            </a:xfrm>
            <a:custGeom>
              <a:avLst/>
              <a:gdLst/>
              <a:ahLst/>
              <a:cxnLst/>
              <a:rect l="l" t="t" r="r" b="b"/>
              <a:pathLst>
                <a:path w="12176" h="14806" extrusionOk="0">
                  <a:moveTo>
                    <a:pt x="6017" y="1"/>
                  </a:moveTo>
                  <a:cubicBezTo>
                    <a:pt x="5678" y="1"/>
                    <a:pt x="5338" y="205"/>
                    <a:pt x="5170" y="565"/>
                  </a:cubicBezTo>
                  <a:lnTo>
                    <a:pt x="234" y="10772"/>
                  </a:lnTo>
                  <a:cubicBezTo>
                    <a:pt x="0" y="11239"/>
                    <a:pt x="200" y="11806"/>
                    <a:pt x="634" y="12040"/>
                  </a:cubicBezTo>
                  <a:lnTo>
                    <a:pt x="5771" y="14708"/>
                  </a:lnTo>
                  <a:cubicBezTo>
                    <a:pt x="5902" y="14774"/>
                    <a:pt x="6042" y="14805"/>
                    <a:pt x="6179" y="14805"/>
                  </a:cubicBezTo>
                  <a:cubicBezTo>
                    <a:pt x="6528" y="14805"/>
                    <a:pt x="6861" y="14601"/>
                    <a:pt x="7005" y="14241"/>
                  </a:cubicBezTo>
                  <a:lnTo>
                    <a:pt x="11942" y="4034"/>
                  </a:lnTo>
                  <a:cubicBezTo>
                    <a:pt x="12175" y="3567"/>
                    <a:pt x="12009" y="2967"/>
                    <a:pt x="11542" y="2733"/>
                  </a:cubicBezTo>
                  <a:lnTo>
                    <a:pt x="10774" y="2366"/>
                  </a:lnTo>
                  <a:lnTo>
                    <a:pt x="10674" y="2600"/>
                  </a:lnTo>
                  <a:cubicBezTo>
                    <a:pt x="10532" y="2885"/>
                    <a:pt x="10237" y="3051"/>
                    <a:pt x="9947" y="3051"/>
                  </a:cubicBezTo>
                  <a:cubicBezTo>
                    <a:pt x="9829" y="3051"/>
                    <a:pt x="9713" y="3024"/>
                    <a:pt x="9607" y="2967"/>
                  </a:cubicBezTo>
                  <a:lnTo>
                    <a:pt x="7372" y="1832"/>
                  </a:lnTo>
                  <a:cubicBezTo>
                    <a:pt x="7005" y="1632"/>
                    <a:pt x="6838" y="1132"/>
                    <a:pt x="7038" y="732"/>
                  </a:cubicBezTo>
                  <a:lnTo>
                    <a:pt x="7139" y="498"/>
                  </a:lnTo>
                  <a:lnTo>
                    <a:pt x="6405" y="98"/>
                  </a:lnTo>
                  <a:cubicBezTo>
                    <a:pt x="6283" y="32"/>
                    <a:pt x="6150" y="1"/>
                    <a:pt x="60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1810;p76"/>
            <p:cNvSpPr/>
            <p:nvPr/>
          </p:nvSpPr>
          <p:spPr>
            <a:xfrm>
              <a:off x="3363103" y="4198397"/>
              <a:ext cx="255014" cy="161524"/>
            </a:xfrm>
            <a:custGeom>
              <a:avLst/>
              <a:gdLst/>
              <a:ahLst/>
              <a:cxnLst/>
              <a:rect l="l" t="t" r="r" b="b"/>
              <a:pathLst>
                <a:path w="7373" h="4670" extrusionOk="0">
                  <a:moveTo>
                    <a:pt x="534" y="1"/>
                  </a:moveTo>
                  <a:lnTo>
                    <a:pt x="201" y="634"/>
                  </a:lnTo>
                  <a:cubicBezTo>
                    <a:pt x="0" y="1101"/>
                    <a:pt x="167" y="1668"/>
                    <a:pt x="601" y="1869"/>
                  </a:cubicBezTo>
                  <a:lnTo>
                    <a:pt x="5871" y="4570"/>
                  </a:lnTo>
                  <a:cubicBezTo>
                    <a:pt x="5996" y="4638"/>
                    <a:pt x="6130" y="4669"/>
                    <a:pt x="6261" y="4669"/>
                  </a:cubicBezTo>
                  <a:cubicBezTo>
                    <a:pt x="6585" y="4669"/>
                    <a:pt x="6896" y="4479"/>
                    <a:pt x="7039" y="4170"/>
                  </a:cubicBezTo>
                  <a:lnTo>
                    <a:pt x="7372" y="3503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1811;p76"/>
            <p:cNvSpPr/>
            <p:nvPr/>
          </p:nvSpPr>
          <p:spPr>
            <a:xfrm>
              <a:off x="3503840" y="4304546"/>
              <a:ext cx="5811" cy="3217"/>
            </a:xfrm>
            <a:custGeom>
              <a:avLst/>
              <a:gdLst/>
              <a:ahLst/>
              <a:cxnLst/>
              <a:rect l="l" t="t" r="r" b="b"/>
              <a:pathLst>
                <a:path w="168" h="93" extrusionOk="0">
                  <a:moveTo>
                    <a:pt x="34" y="0"/>
                  </a:moveTo>
                  <a:cubicBezTo>
                    <a:pt x="1" y="34"/>
                    <a:pt x="34" y="67"/>
                    <a:pt x="68" y="67"/>
                  </a:cubicBezTo>
                  <a:cubicBezTo>
                    <a:pt x="84" y="84"/>
                    <a:pt x="101" y="92"/>
                    <a:pt x="118" y="92"/>
                  </a:cubicBezTo>
                  <a:cubicBezTo>
                    <a:pt x="134" y="92"/>
                    <a:pt x="151" y="84"/>
                    <a:pt x="168" y="6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1812;p76"/>
            <p:cNvSpPr/>
            <p:nvPr/>
          </p:nvSpPr>
          <p:spPr>
            <a:xfrm>
              <a:off x="3501557" y="4299911"/>
              <a:ext cx="12728" cy="8128"/>
            </a:xfrm>
            <a:custGeom>
              <a:avLst/>
              <a:gdLst/>
              <a:ahLst/>
              <a:cxnLst/>
              <a:rect l="l" t="t" r="r" b="b"/>
              <a:pathLst>
                <a:path w="368" h="235" extrusionOk="0">
                  <a:moveTo>
                    <a:pt x="34" y="1"/>
                  </a:moveTo>
                  <a:cubicBezTo>
                    <a:pt x="0" y="34"/>
                    <a:pt x="0" y="68"/>
                    <a:pt x="0" y="68"/>
                  </a:cubicBezTo>
                  <a:lnTo>
                    <a:pt x="367" y="234"/>
                  </a:lnTo>
                  <a:cubicBezTo>
                    <a:pt x="367" y="234"/>
                    <a:pt x="367" y="234"/>
                    <a:pt x="367" y="201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1813;p76"/>
            <p:cNvSpPr/>
            <p:nvPr/>
          </p:nvSpPr>
          <p:spPr>
            <a:xfrm>
              <a:off x="3502698" y="4290711"/>
              <a:ext cx="15046" cy="15011"/>
            </a:xfrm>
            <a:custGeom>
              <a:avLst/>
              <a:gdLst/>
              <a:ahLst/>
              <a:cxnLst/>
              <a:rect l="l" t="t" r="r" b="b"/>
              <a:pathLst>
                <a:path w="435" h="434" extrusionOk="0">
                  <a:moveTo>
                    <a:pt x="334" y="0"/>
                  </a:moveTo>
                  <a:cubicBezTo>
                    <a:pt x="301" y="0"/>
                    <a:pt x="301" y="0"/>
                    <a:pt x="267" y="33"/>
                  </a:cubicBezTo>
                  <a:cubicBezTo>
                    <a:pt x="201" y="33"/>
                    <a:pt x="101" y="67"/>
                    <a:pt x="67" y="134"/>
                  </a:cubicBezTo>
                  <a:cubicBezTo>
                    <a:pt x="34" y="200"/>
                    <a:pt x="34" y="234"/>
                    <a:pt x="1" y="267"/>
                  </a:cubicBezTo>
                  <a:lnTo>
                    <a:pt x="334" y="434"/>
                  </a:lnTo>
                  <a:cubicBezTo>
                    <a:pt x="368" y="400"/>
                    <a:pt x="368" y="367"/>
                    <a:pt x="401" y="300"/>
                  </a:cubicBezTo>
                  <a:cubicBezTo>
                    <a:pt x="434" y="234"/>
                    <a:pt x="401" y="134"/>
                    <a:pt x="334" y="67"/>
                  </a:cubicBezTo>
                  <a:cubicBezTo>
                    <a:pt x="368" y="33"/>
                    <a:pt x="368" y="0"/>
                    <a:pt x="3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1814;p76"/>
            <p:cNvSpPr/>
            <p:nvPr/>
          </p:nvSpPr>
          <p:spPr>
            <a:xfrm>
              <a:off x="3457700" y="4276841"/>
              <a:ext cx="35" cy="3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1815;p76"/>
            <p:cNvSpPr/>
            <p:nvPr/>
          </p:nvSpPr>
          <p:spPr>
            <a:xfrm>
              <a:off x="3454241" y="4263940"/>
              <a:ext cx="13870" cy="14112"/>
            </a:xfrm>
            <a:custGeom>
              <a:avLst/>
              <a:gdLst/>
              <a:ahLst/>
              <a:cxnLst/>
              <a:rect l="l" t="t" r="r" b="b"/>
              <a:pathLst>
                <a:path w="401" h="408" extrusionOk="0">
                  <a:moveTo>
                    <a:pt x="127" y="0"/>
                  </a:moveTo>
                  <a:cubicBezTo>
                    <a:pt x="119" y="0"/>
                    <a:pt x="110" y="2"/>
                    <a:pt x="101" y="7"/>
                  </a:cubicBezTo>
                  <a:cubicBezTo>
                    <a:pt x="34" y="7"/>
                    <a:pt x="34" y="74"/>
                    <a:pt x="34" y="140"/>
                  </a:cubicBezTo>
                  <a:cubicBezTo>
                    <a:pt x="1" y="274"/>
                    <a:pt x="101" y="407"/>
                    <a:pt x="101" y="407"/>
                  </a:cubicBezTo>
                  <a:cubicBezTo>
                    <a:pt x="101" y="407"/>
                    <a:pt x="234" y="407"/>
                    <a:pt x="334" y="307"/>
                  </a:cubicBezTo>
                  <a:cubicBezTo>
                    <a:pt x="368" y="240"/>
                    <a:pt x="401" y="207"/>
                    <a:pt x="401" y="140"/>
                  </a:cubicBezTo>
                  <a:cubicBezTo>
                    <a:pt x="384" y="107"/>
                    <a:pt x="351" y="99"/>
                    <a:pt x="317" y="99"/>
                  </a:cubicBezTo>
                  <a:cubicBezTo>
                    <a:pt x="284" y="99"/>
                    <a:pt x="251" y="107"/>
                    <a:pt x="234" y="107"/>
                  </a:cubicBezTo>
                  <a:cubicBezTo>
                    <a:pt x="205" y="78"/>
                    <a:pt x="177" y="0"/>
                    <a:pt x="1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1816;p76"/>
            <p:cNvSpPr/>
            <p:nvPr/>
          </p:nvSpPr>
          <p:spPr>
            <a:xfrm>
              <a:off x="3400008" y="4239902"/>
              <a:ext cx="23104" cy="17086"/>
            </a:xfrm>
            <a:custGeom>
              <a:avLst/>
              <a:gdLst/>
              <a:ahLst/>
              <a:cxnLst/>
              <a:rect l="l" t="t" r="r" b="b"/>
              <a:pathLst>
                <a:path w="668" h="494" extrusionOk="0">
                  <a:moveTo>
                    <a:pt x="408" y="48"/>
                  </a:moveTo>
                  <a:cubicBezTo>
                    <a:pt x="443" y="48"/>
                    <a:pt x="477" y="56"/>
                    <a:pt x="501" y="68"/>
                  </a:cubicBezTo>
                  <a:cubicBezTo>
                    <a:pt x="601" y="135"/>
                    <a:pt x="635" y="268"/>
                    <a:pt x="568" y="335"/>
                  </a:cubicBezTo>
                  <a:cubicBezTo>
                    <a:pt x="525" y="400"/>
                    <a:pt x="468" y="436"/>
                    <a:pt x="406" y="436"/>
                  </a:cubicBezTo>
                  <a:cubicBezTo>
                    <a:pt x="372" y="436"/>
                    <a:pt x="336" y="425"/>
                    <a:pt x="301" y="402"/>
                  </a:cubicBezTo>
                  <a:cubicBezTo>
                    <a:pt x="268" y="368"/>
                    <a:pt x="234" y="335"/>
                    <a:pt x="234" y="268"/>
                  </a:cubicBezTo>
                  <a:cubicBezTo>
                    <a:pt x="201" y="235"/>
                    <a:pt x="234" y="168"/>
                    <a:pt x="234" y="135"/>
                  </a:cubicBezTo>
                  <a:cubicBezTo>
                    <a:pt x="277" y="71"/>
                    <a:pt x="346" y="48"/>
                    <a:pt x="408" y="48"/>
                  </a:cubicBezTo>
                  <a:close/>
                  <a:moveTo>
                    <a:pt x="419" y="0"/>
                  </a:moveTo>
                  <a:cubicBezTo>
                    <a:pt x="344" y="0"/>
                    <a:pt x="266" y="37"/>
                    <a:pt x="201" y="101"/>
                  </a:cubicBezTo>
                  <a:cubicBezTo>
                    <a:pt x="201" y="168"/>
                    <a:pt x="168" y="202"/>
                    <a:pt x="168" y="235"/>
                  </a:cubicBezTo>
                  <a:lnTo>
                    <a:pt x="34" y="268"/>
                  </a:lnTo>
                  <a:cubicBezTo>
                    <a:pt x="34" y="268"/>
                    <a:pt x="1" y="268"/>
                    <a:pt x="1" y="302"/>
                  </a:cubicBezTo>
                  <a:cubicBezTo>
                    <a:pt x="1" y="302"/>
                    <a:pt x="34" y="335"/>
                    <a:pt x="34" y="335"/>
                  </a:cubicBezTo>
                  <a:lnTo>
                    <a:pt x="68" y="335"/>
                  </a:lnTo>
                  <a:lnTo>
                    <a:pt x="201" y="302"/>
                  </a:lnTo>
                  <a:cubicBezTo>
                    <a:pt x="201" y="368"/>
                    <a:pt x="234" y="402"/>
                    <a:pt x="268" y="435"/>
                  </a:cubicBezTo>
                  <a:cubicBezTo>
                    <a:pt x="320" y="474"/>
                    <a:pt x="373" y="493"/>
                    <a:pt x="421" y="493"/>
                  </a:cubicBezTo>
                  <a:cubicBezTo>
                    <a:pt x="496" y="493"/>
                    <a:pt x="561" y="449"/>
                    <a:pt x="601" y="368"/>
                  </a:cubicBezTo>
                  <a:cubicBezTo>
                    <a:pt x="668" y="268"/>
                    <a:pt x="635" y="101"/>
                    <a:pt x="535" y="35"/>
                  </a:cubicBezTo>
                  <a:cubicBezTo>
                    <a:pt x="499" y="11"/>
                    <a:pt x="459" y="0"/>
                    <a:pt x="4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1817;p76"/>
            <p:cNvSpPr/>
            <p:nvPr/>
          </p:nvSpPr>
          <p:spPr>
            <a:xfrm>
              <a:off x="3547697" y="4319557"/>
              <a:ext cx="17328" cy="15011"/>
            </a:xfrm>
            <a:custGeom>
              <a:avLst/>
              <a:gdLst/>
              <a:ahLst/>
              <a:cxnLst/>
              <a:rect l="l" t="t" r="r" b="b"/>
              <a:pathLst>
                <a:path w="501" h="434" extrusionOk="0">
                  <a:moveTo>
                    <a:pt x="134" y="0"/>
                  </a:moveTo>
                  <a:lnTo>
                    <a:pt x="1" y="234"/>
                  </a:lnTo>
                  <a:lnTo>
                    <a:pt x="367" y="434"/>
                  </a:lnTo>
                  <a:lnTo>
                    <a:pt x="501" y="167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1818;p76"/>
            <p:cNvSpPr/>
            <p:nvPr/>
          </p:nvSpPr>
          <p:spPr>
            <a:xfrm>
              <a:off x="3547697" y="4314922"/>
              <a:ext cx="18504" cy="15046"/>
            </a:xfrm>
            <a:custGeom>
              <a:avLst/>
              <a:gdLst/>
              <a:ahLst/>
              <a:cxnLst/>
              <a:rect l="l" t="t" r="r" b="b"/>
              <a:pathLst>
                <a:path w="535" h="435" extrusionOk="0">
                  <a:moveTo>
                    <a:pt x="401" y="1"/>
                  </a:moveTo>
                  <a:lnTo>
                    <a:pt x="1" y="167"/>
                  </a:lnTo>
                  <a:lnTo>
                    <a:pt x="534" y="434"/>
                  </a:lnTo>
                  <a:lnTo>
                    <a:pt x="534" y="434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1819;p76"/>
            <p:cNvSpPr/>
            <p:nvPr/>
          </p:nvSpPr>
          <p:spPr>
            <a:xfrm>
              <a:off x="3552297" y="4325299"/>
              <a:ext cx="5811" cy="6952"/>
            </a:xfrm>
            <a:custGeom>
              <a:avLst/>
              <a:gdLst/>
              <a:ahLst/>
              <a:cxnLst/>
              <a:rect l="l" t="t" r="r" b="b"/>
              <a:pathLst>
                <a:path w="168" h="201" extrusionOk="0">
                  <a:moveTo>
                    <a:pt x="134" y="1"/>
                  </a:moveTo>
                  <a:cubicBezTo>
                    <a:pt x="101" y="1"/>
                    <a:pt x="68" y="1"/>
                    <a:pt x="34" y="34"/>
                  </a:cubicBezTo>
                  <a:lnTo>
                    <a:pt x="1" y="168"/>
                  </a:lnTo>
                  <a:lnTo>
                    <a:pt x="101" y="201"/>
                  </a:lnTo>
                  <a:lnTo>
                    <a:pt x="134" y="101"/>
                  </a:lnTo>
                  <a:cubicBezTo>
                    <a:pt x="168" y="68"/>
                    <a:pt x="168" y="34"/>
                    <a:pt x="1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" name="Google Shape;1820;p76"/>
            <p:cNvSpPr/>
            <p:nvPr/>
          </p:nvSpPr>
          <p:spPr>
            <a:xfrm>
              <a:off x="3649211" y="3893820"/>
              <a:ext cx="65820" cy="34622"/>
            </a:xfrm>
            <a:custGeom>
              <a:avLst/>
              <a:gdLst/>
              <a:ahLst/>
              <a:cxnLst/>
              <a:rect l="l" t="t" r="r" b="b"/>
              <a:pathLst>
                <a:path w="1903" h="1001" fill="none" extrusionOk="0">
                  <a:moveTo>
                    <a:pt x="1902" y="1001"/>
                  </a:moveTo>
                  <a:lnTo>
                    <a:pt x="1" y="0"/>
                  </a:lnTo>
                </a:path>
              </a:pathLst>
            </a:custGeom>
            <a:noFill/>
            <a:ln w="3325" cap="rnd" cmpd="sng">
              <a:solidFill>
                <a:schemeClr val="accent6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" name="Google Shape;1821;p76"/>
            <p:cNvSpPr/>
            <p:nvPr/>
          </p:nvSpPr>
          <p:spPr>
            <a:xfrm>
              <a:off x="3633059" y="3882959"/>
              <a:ext cx="8128" cy="7886"/>
            </a:xfrm>
            <a:custGeom>
              <a:avLst/>
              <a:gdLst/>
              <a:ahLst/>
              <a:cxnLst/>
              <a:rect l="l" t="t" r="r" b="b"/>
              <a:pathLst>
                <a:path w="235" h="228" extrusionOk="0">
                  <a:moveTo>
                    <a:pt x="132" y="0"/>
                  </a:moveTo>
                  <a:cubicBezTo>
                    <a:pt x="98" y="0"/>
                    <a:pt x="58" y="24"/>
                    <a:pt x="34" y="47"/>
                  </a:cubicBezTo>
                  <a:cubicBezTo>
                    <a:pt x="1" y="114"/>
                    <a:pt x="34" y="181"/>
                    <a:pt x="68" y="214"/>
                  </a:cubicBezTo>
                  <a:cubicBezTo>
                    <a:pt x="86" y="223"/>
                    <a:pt x="103" y="227"/>
                    <a:pt x="121" y="227"/>
                  </a:cubicBezTo>
                  <a:cubicBezTo>
                    <a:pt x="168" y="227"/>
                    <a:pt x="210" y="196"/>
                    <a:pt x="234" y="147"/>
                  </a:cubicBezTo>
                  <a:cubicBezTo>
                    <a:pt x="234" y="114"/>
                    <a:pt x="234" y="47"/>
                    <a:pt x="168" y="14"/>
                  </a:cubicBezTo>
                  <a:cubicBezTo>
                    <a:pt x="158" y="4"/>
                    <a:pt x="145" y="0"/>
                    <a:pt x="1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1822;p76"/>
            <p:cNvSpPr/>
            <p:nvPr/>
          </p:nvSpPr>
          <p:spPr>
            <a:xfrm>
              <a:off x="2059362" y="4132162"/>
              <a:ext cx="1467617" cy="1067024"/>
            </a:xfrm>
            <a:custGeom>
              <a:avLst/>
              <a:gdLst/>
              <a:ahLst/>
              <a:cxnLst/>
              <a:rect l="l" t="t" r="r" b="b"/>
              <a:pathLst>
                <a:path w="42432" h="30850" extrusionOk="0">
                  <a:moveTo>
                    <a:pt x="40690" y="1"/>
                  </a:moveTo>
                  <a:cubicBezTo>
                    <a:pt x="40010" y="1"/>
                    <a:pt x="35226" y="8420"/>
                    <a:pt x="35226" y="8420"/>
                  </a:cubicBezTo>
                  <a:cubicBezTo>
                    <a:pt x="35226" y="8420"/>
                    <a:pt x="21301" y="16697"/>
                    <a:pt x="20731" y="16697"/>
                  </a:cubicBezTo>
                  <a:cubicBezTo>
                    <a:pt x="20724" y="16697"/>
                    <a:pt x="20718" y="16696"/>
                    <a:pt x="20716" y="16693"/>
                  </a:cubicBezTo>
                  <a:cubicBezTo>
                    <a:pt x="15659" y="10226"/>
                    <a:pt x="13074" y="2432"/>
                    <a:pt x="9776" y="2432"/>
                  </a:cubicBezTo>
                  <a:cubicBezTo>
                    <a:pt x="9093" y="2432"/>
                    <a:pt x="8379" y="2767"/>
                    <a:pt x="7606" y="3517"/>
                  </a:cubicBezTo>
                  <a:cubicBezTo>
                    <a:pt x="1" y="10889"/>
                    <a:pt x="18881" y="30703"/>
                    <a:pt x="18881" y="30703"/>
                  </a:cubicBezTo>
                  <a:cubicBezTo>
                    <a:pt x="19072" y="30802"/>
                    <a:pt x="19291" y="30850"/>
                    <a:pt x="19534" y="30850"/>
                  </a:cubicBezTo>
                  <a:cubicBezTo>
                    <a:pt x="24437" y="30850"/>
                    <a:pt x="39362" y="11656"/>
                    <a:pt x="39362" y="11656"/>
                  </a:cubicBezTo>
                  <a:cubicBezTo>
                    <a:pt x="40530" y="10555"/>
                    <a:pt x="42431" y="7553"/>
                    <a:pt x="42298" y="7219"/>
                  </a:cubicBezTo>
                  <a:cubicBezTo>
                    <a:pt x="42131" y="6886"/>
                    <a:pt x="41497" y="6586"/>
                    <a:pt x="41264" y="6018"/>
                  </a:cubicBezTo>
                  <a:cubicBezTo>
                    <a:pt x="41030" y="5418"/>
                    <a:pt x="40730" y="5151"/>
                    <a:pt x="40230" y="4984"/>
                  </a:cubicBezTo>
                  <a:cubicBezTo>
                    <a:pt x="39763" y="4851"/>
                    <a:pt x="39529" y="4451"/>
                    <a:pt x="39529" y="4451"/>
                  </a:cubicBezTo>
                  <a:cubicBezTo>
                    <a:pt x="39529" y="4451"/>
                    <a:pt x="41430" y="581"/>
                    <a:pt x="40730" y="14"/>
                  </a:cubicBezTo>
                  <a:cubicBezTo>
                    <a:pt x="40719" y="5"/>
                    <a:pt x="40705" y="1"/>
                    <a:pt x="40690" y="1"/>
                  </a:cubicBezTo>
                  <a:close/>
                </a:path>
              </a:pathLst>
            </a:custGeom>
            <a:solidFill>
              <a:srgbClr val="FCA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" name="Google Shape;1823;p76"/>
            <p:cNvSpPr/>
            <p:nvPr/>
          </p:nvSpPr>
          <p:spPr>
            <a:xfrm>
              <a:off x="2157452" y="4204139"/>
              <a:ext cx="587261" cy="587330"/>
            </a:xfrm>
            <a:custGeom>
              <a:avLst/>
              <a:gdLst/>
              <a:ahLst/>
              <a:cxnLst/>
              <a:rect l="l" t="t" r="r" b="b"/>
              <a:pathLst>
                <a:path w="16979" h="16981" extrusionOk="0">
                  <a:moveTo>
                    <a:pt x="7004" y="1"/>
                  </a:moveTo>
                  <a:cubicBezTo>
                    <a:pt x="6982" y="1"/>
                    <a:pt x="6960" y="1"/>
                    <a:pt x="6938" y="1"/>
                  </a:cubicBezTo>
                  <a:cubicBezTo>
                    <a:pt x="3703" y="35"/>
                    <a:pt x="0" y="4605"/>
                    <a:pt x="1301" y="10542"/>
                  </a:cubicBezTo>
                  <a:cubicBezTo>
                    <a:pt x="2302" y="15212"/>
                    <a:pt x="3136" y="16980"/>
                    <a:pt x="3136" y="16980"/>
                  </a:cubicBezTo>
                  <a:cubicBezTo>
                    <a:pt x="3136" y="16980"/>
                    <a:pt x="16979" y="11643"/>
                    <a:pt x="16412" y="10175"/>
                  </a:cubicBezTo>
                  <a:cubicBezTo>
                    <a:pt x="14952" y="6326"/>
                    <a:pt x="11181" y="1"/>
                    <a:pt x="7004" y="1"/>
                  </a:cubicBezTo>
                  <a:close/>
                </a:path>
              </a:pathLst>
            </a:custGeom>
            <a:solidFill>
              <a:srgbClr val="B4D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3" name="Google Shape;1839;p76"/>
          <p:cNvGrpSpPr/>
          <p:nvPr/>
        </p:nvGrpSpPr>
        <p:grpSpPr>
          <a:xfrm>
            <a:off x="2403988" y="1859454"/>
            <a:ext cx="941973" cy="887961"/>
            <a:chOff x="2822738" y="410754"/>
            <a:chExt cx="941973" cy="887961"/>
          </a:xfrm>
        </p:grpSpPr>
        <p:grpSp>
          <p:nvGrpSpPr>
            <p:cNvPr id="44" name="Google Shape;1840;p76"/>
            <p:cNvGrpSpPr/>
            <p:nvPr/>
          </p:nvGrpSpPr>
          <p:grpSpPr>
            <a:xfrm>
              <a:off x="2822738" y="410754"/>
              <a:ext cx="941973" cy="887961"/>
              <a:chOff x="4450850" y="586700"/>
              <a:chExt cx="668825" cy="630475"/>
            </a:xfrm>
          </p:grpSpPr>
          <p:sp>
            <p:nvSpPr>
              <p:cNvPr id="56" name="Google Shape;1841;p76"/>
              <p:cNvSpPr/>
              <p:nvPr/>
            </p:nvSpPr>
            <p:spPr>
              <a:xfrm>
                <a:off x="4489200" y="586700"/>
                <a:ext cx="630475" cy="630475"/>
              </a:xfrm>
              <a:custGeom>
                <a:avLst/>
                <a:gdLst/>
                <a:ahLst/>
                <a:cxnLst/>
                <a:rect l="l" t="t" r="r" b="b"/>
                <a:pathLst>
                  <a:path w="25219" h="25219" extrusionOk="0">
                    <a:moveTo>
                      <a:pt x="12610" y="0"/>
                    </a:moveTo>
                    <a:cubicBezTo>
                      <a:pt x="6572" y="0"/>
                      <a:pt x="1535" y="4203"/>
                      <a:pt x="301" y="9874"/>
                    </a:cubicBezTo>
                    <a:cubicBezTo>
                      <a:pt x="301" y="9874"/>
                      <a:pt x="268" y="9907"/>
                      <a:pt x="268" y="9941"/>
                    </a:cubicBezTo>
                    <a:cubicBezTo>
                      <a:pt x="268" y="10007"/>
                      <a:pt x="234" y="10108"/>
                      <a:pt x="234" y="10174"/>
                    </a:cubicBezTo>
                    <a:cubicBezTo>
                      <a:pt x="201" y="10374"/>
                      <a:pt x="168" y="10541"/>
                      <a:pt x="134" y="10741"/>
                    </a:cubicBezTo>
                    <a:cubicBezTo>
                      <a:pt x="134" y="10808"/>
                      <a:pt x="101" y="10908"/>
                      <a:pt x="101" y="11008"/>
                    </a:cubicBezTo>
                    <a:cubicBezTo>
                      <a:pt x="101" y="11075"/>
                      <a:pt x="68" y="11175"/>
                      <a:pt x="68" y="11275"/>
                    </a:cubicBezTo>
                    <a:cubicBezTo>
                      <a:pt x="34" y="11408"/>
                      <a:pt x="34" y="11575"/>
                      <a:pt x="34" y="11742"/>
                    </a:cubicBezTo>
                    <a:cubicBezTo>
                      <a:pt x="1" y="11909"/>
                      <a:pt x="1" y="12076"/>
                      <a:pt x="1" y="12242"/>
                    </a:cubicBezTo>
                    <a:cubicBezTo>
                      <a:pt x="1" y="12376"/>
                      <a:pt x="1" y="12476"/>
                      <a:pt x="1" y="12609"/>
                    </a:cubicBezTo>
                    <a:cubicBezTo>
                      <a:pt x="1" y="12743"/>
                      <a:pt x="1" y="12910"/>
                      <a:pt x="1" y="13043"/>
                    </a:cubicBezTo>
                    <a:cubicBezTo>
                      <a:pt x="1" y="13110"/>
                      <a:pt x="1" y="13176"/>
                      <a:pt x="1" y="13243"/>
                    </a:cubicBezTo>
                    <a:cubicBezTo>
                      <a:pt x="1" y="13276"/>
                      <a:pt x="1" y="13276"/>
                      <a:pt x="34" y="13310"/>
                    </a:cubicBezTo>
                    <a:cubicBezTo>
                      <a:pt x="34" y="13443"/>
                      <a:pt x="34" y="13543"/>
                      <a:pt x="34" y="13677"/>
                    </a:cubicBezTo>
                    <a:lnTo>
                      <a:pt x="34" y="13710"/>
                    </a:lnTo>
                    <a:cubicBezTo>
                      <a:pt x="68" y="13877"/>
                      <a:pt x="68" y="14044"/>
                      <a:pt x="101" y="14210"/>
                    </a:cubicBezTo>
                    <a:cubicBezTo>
                      <a:pt x="101" y="14210"/>
                      <a:pt x="101" y="14210"/>
                      <a:pt x="101" y="14244"/>
                    </a:cubicBezTo>
                    <a:cubicBezTo>
                      <a:pt x="134" y="14377"/>
                      <a:pt x="134" y="14544"/>
                      <a:pt x="168" y="14677"/>
                    </a:cubicBezTo>
                    <a:cubicBezTo>
                      <a:pt x="168" y="14711"/>
                      <a:pt x="201" y="14778"/>
                      <a:pt x="201" y="14844"/>
                    </a:cubicBezTo>
                    <a:cubicBezTo>
                      <a:pt x="234" y="15011"/>
                      <a:pt x="268" y="15144"/>
                      <a:pt x="268" y="15278"/>
                    </a:cubicBezTo>
                    <a:cubicBezTo>
                      <a:pt x="334" y="15445"/>
                      <a:pt x="368" y="15645"/>
                      <a:pt x="401" y="15812"/>
                    </a:cubicBezTo>
                    <a:cubicBezTo>
                      <a:pt x="501" y="16145"/>
                      <a:pt x="601" y="16479"/>
                      <a:pt x="735" y="16812"/>
                    </a:cubicBezTo>
                    <a:lnTo>
                      <a:pt x="701" y="16812"/>
                    </a:lnTo>
                    <a:cubicBezTo>
                      <a:pt x="1669" y="19481"/>
                      <a:pt x="3470" y="21749"/>
                      <a:pt x="5838" y="23250"/>
                    </a:cubicBezTo>
                    <a:cubicBezTo>
                      <a:pt x="6939" y="23951"/>
                      <a:pt x="8140" y="24485"/>
                      <a:pt x="9441" y="24818"/>
                    </a:cubicBezTo>
                    <a:lnTo>
                      <a:pt x="9474" y="24818"/>
                    </a:lnTo>
                    <a:cubicBezTo>
                      <a:pt x="9708" y="24885"/>
                      <a:pt x="9975" y="24952"/>
                      <a:pt x="10242" y="24985"/>
                    </a:cubicBezTo>
                    <a:cubicBezTo>
                      <a:pt x="10408" y="25018"/>
                      <a:pt x="10542" y="25052"/>
                      <a:pt x="10675" y="25085"/>
                    </a:cubicBezTo>
                    <a:cubicBezTo>
                      <a:pt x="10809" y="25085"/>
                      <a:pt x="10909" y="25118"/>
                      <a:pt x="11009" y="25118"/>
                    </a:cubicBezTo>
                    <a:cubicBezTo>
                      <a:pt x="11075" y="25118"/>
                      <a:pt x="11176" y="25118"/>
                      <a:pt x="11242" y="25152"/>
                    </a:cubicBezTo>
                    <a:cubicBezTo>
                      <a:pt x="11376" y="25152"/>
                      <a:pt x="11509" y="25185"/>
                      <a:pt x="11643" y="25185"/>
                    </a:cubicBezTo>
                    <a:lnTo>
                      <a:pt x="11976" y="25185"/>
                    </a:lnTo>
                    <a:cubicBezTo>
                      <a:pt x="12043" y="25218"/>
                      <a:pt x="12143" y="25218"/>
                      <a:pt x="12243" y="25218"/>
                    </a:cubicBezTo>
                    <a:lnTo>
                      <a:pt x="12610" y="25218"/>
                    </a:lnTo>
                    <a:cubicBezTo>
                      <a:pt x="19582" y="25218"/>
                      <a:pt x="25219" y="19581"/>
                      <a:pt x="25219" y="12609"/>
                    </a:cubicBezTo>
                    <a:cubicBezTo>
                      <a:pt x="25219" y="12476"/>
                      <a:pt x="25219" y="12376"/>
                      <a:pt x="25219" y="12242"/>
                    </a:cubicBezTo>
                    <a:cubicBezTo>
                      <a:pt x="25219" y="12076"/>
                      <a:pt x="25219" y="11909"/>
                      <a:pt x="25186" y="11742"/>
                    </a:cubicBezTo>
                    <a:cubicBezTo>
                      <a:pt x="25186" y="11575"/>
                      <a:pt x="25186" y="11408"/>
                      <a:pt x="25152" y="11275"/>
                    </a:cubicBezTo>
                    <a:cubicBezTo>
                      <a:pt x="25152" y="11175"/>
                      <a:pt x="25119" y="11075"/>
                      <a:pt x="25119" y="11008"/>
                    </a:cubicBezTo>
                    <a:cubicBezTo>
                      <a:pt x="25119" y="10908"/>
                      <a:pt x="25085" y="10808"/>
                      <a:pt x="25085" y="10741"/>
                    </a:cubicBezTo>
                    <a:cubicBezTo>
                      <a:pt x="25052" y="10541"/>
                      <a:pt x="25019" y="10374"/>
                      <a:pt x="24985" y="10174"/>
                    </a:cubicBezTo>
                    <a:cubicBezTo>
                      <a:pt x="24985" y="10108"/>
                      <a:pt x="24952" y="10007"/>
                      <a:pt x="24952" y="9941"/>
                    </a:cubicBezTo>
                    <a:cubicBezTo>
                      <a:pt x="24952" y="9907"/>
                      <a:pt x="24919" y="9874"/>
                      <a:pt x="24919" y="9874"/>
                    </a:cubicBezTo>
                    <a:cubicBezTo>
                      <a:pt x="23684" y="4203"/>
                      <a:pt x="18648" y="0"/>
                      <a:pt x="12610" y="0"/>
                    </a:cubicBezTo>
                    <a:close/>
                  </a:path>
                </a:pathLst>
              </a:custGeom>
              <a:solidFill>
                <a:srgbClr val="B4D9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" name="Google Shape;1842;p76"/>
              <p:cNvSpPr/>
              <p:nvPr/>
            </p:nvSpPr>
            <p:spPr>
              <a:xfrm>
                <a:off x="4450850" y="833550"/>
                <a:ext cx="668825" cy="383625"/>
              </a:xfrm>
              <a:custGeom>
                <a:avLst/>
                <a:gdLst/>
                <a:ahLst/>
                <a:cxnLst/>
                <a:rect l="l" t="t" r="r" b="b"/>
                <a:pathLst>
                  <a:path w="26753" h="15345" extrusionOk="0">
                    <a:moveTo>
                      <a:pt x="1835" y="0"/>
                    </a:moveTo>
                    <a:cubicBezTo>
                      <a:pt x="1835" y="0"/>
                      <a:pt x="1802" y="33"/>
                      <a:pt x="1802" y="67"/>
                    </a:cubicBezTo>
                    <a:cubicBezTo>
                      <a:pt x="1802" y="133"/>
                      <a:pt x="1768" y="234"/>
                      <a:pt x="1768" y="300"/>
                    </a:cubicBezTo>
                    <a:cubicBezTo>
                      <a:pt x="1735" y="500"/>
                      <a:pt x="1702" y="667"/>
                      <a:pt x="1668" y="867"/>
                    </a:cubicBezTo>
                    <a:cubicBezTo>
                      <a:pt x="1668" y="934"/>
                      <a:pt x="1635" y="1034"/>
                      <a:pt x="1635" y="1134"/>
                    </a:cubicBezTo>
                    <a:cubicBezTo>
                      <a:pt x="1635" y="1201"/>
                      <a:pt x="1602" y="1301"/>
                      <a:pt x="1602" y="1401"/>
                    </a:cubicBezTo>
                    <a:cubicBezTo>
                      <a:pt x="1568" y="1534"/>
                      <a:pt x="1568" y="1701"/>
                      <a:pt x="1568" y="1868"/>
                    </a:cubicBezTo>
                    <a:cubicBezTo>
                      <a:pt x="1535" y="2035"/>
                      <a:pt x="1535" y="2202"/>
                      <a:pt x="1535" y="2368"/>
                    </a:cubicBezTo>
                    <a:cubicBezTo>
                      <a:pt x="1535" y="2502"/>
                      <a:pt x="1535" y="2602"/>
                      <a:pt x="1535" y="2735"/>
                    </a:cubicBezTo>
                    <a:cubicBezTo>
                      <a:pt x="1535" y="2869"/>
                      <a:pt x="1535" y="3036"/>
                      <a:pt x="1535" y="3169"/>
                    </a:cubicBezTo>
                    <a:cubicBezTo>
                      <a:pt x="1535" y="3236"/>
                      <a:pt x="1535" y="3302"/>
                      <a:pt x="1535" y="3369"/>
                    </a:cubicBezTo>
                    <a:cubicBezTo>
                      <a:pt x="1535" y="3402"/>
                      <a:pt x="1535" y="3402"/>
                      <a:pt x="1535" y="3436"/>
                    </a:cubicBezTo>
                    <a:cubicBezTo>
                      <a:pt x="1568" y="3569"/>
                      <a:pt x="1568" y="3669"/>
                      <a:pt x="1568" y="3803"/>
                    </a:cubicBezTo>
                    <a:lnTo>
                      <a:pt x="1568" y="3836"/>
                    </a:lnTo>
                    <a:cubicBezTo>
                      <a:pt x="1602" y="4003"/>
                      <a:pt x="1602" y="4170"/>
                      <a:pt x="1635" y="4336"/>
                    </a:cubicBezTo>
                    <a:cubicBezTo>
                      <a:pt x="1635" y="4336"/>
                      <a:pt x="1635" y="4336"/>
                      <a:pt x="1635" y="4370"/>
                    </a:cubicBezTo>
                    <a:cubicBezTo>
                      <a:pt x="1668" y="4503"/>
                      <a:pt x="1668" y="4670"/>
                      <a:pt x="1702" y="4803"/>
                    </a:cubicBezTo>
                    <a:cubicBezTo>
                      <a:pt x="1702" y="4837"/>
                      <a:pt x="1702" y="4904"/>
                      <a:pt x="1735" y="4970"/>
                    </a:cubicBezTo>
                    <a:cubicBezTo>
                      <a:pt x="1768" y="5137"/>
                      <a:pt x="1802" y="5270"/>
                      <a:pt x="1802" y="5404"/>
                    </a:cubicBezTo>
                    <a:cubicBezTo>
                      <a:pt x="1868" y="5571"/>
                      <a:pt x="1902" y="5771"/>
                      <a:pt x="1935" y="5938"/>
                    </a:cubicBezTo>
                    <a:cubicBezTo>
                      <a:pt x="2035" y="6271"/>
                      <a:pt x="2135" y="6605"/>
                      <a:pt x="2235" y="6938"/>
                    </a:cubicBezTo>
                    <a:lnTo>
                      <a:pt x="0" y="15344"/>
                    </a:lnTo>
                    <a:lnTo>
                      <a:pt x="7372" y="13376"/>
                    </a:lnTo>
                    <a:cubicBezTo>
                      <a:pt x="8473" y="14077"/>
                      <a:pt x="9674" y="14611"/>
                      <a:pt x="10975" y="14944"/>
                    </a:cubicBezTo>
                    <a:lnTo>
                      <a:pt x="11008" y="14944"/>
                    </a:lnTo>
                    <a:cubicBezTo>
                      <a:pt x="11242" y="15011"/>
                      <a:pt x="11509" y="15078"/>
                      <a:pt x="11776" y="15111"/>
                    </a:cubicBezTo>
                    <a:cubicBezTo>
                      <a:pt x="11942" y="15144"/>
                      <a:pt x="12076" y="15178"/>
                      <a:pt x="12209" y="15211"/>
                    </a:cubicBezTo>
                    <a:cubicBezTo>
                      <a:pt x="12343" y="15211"/>
                      <a:pt x="12443" y="15244"/>
                      <a:pt x="12543" y="15244"/>
                    </a:cubicBezTo>
                    <a:cubicBezTo>
                      <a:pt x="12609" y="15244"/>
                      <a:pt x="12710" y="15244"/>
                      <a:pt x="12776" y="15278"/>
                    </a:cubicBezTo>
                    <a:cubicBezTo>
                      <a:pt x="12910" y="15278"/>
                      <a:pt x="13043" y="15311"/>
                      <a:pt x="13177" y="15311"/>
                    </a:cubicBezTo>
                    <a:lnTo>
                      <a:pt x="13510" y="15311"/>
                    </a:lnTo>
                    <a:cubicBezTo>
                      <a:pt x="13577" y="15344"/>
                      <a:pt x="13677" y="15344"/>
                      <a:pt x="13777" y="15344"/>
                    </a:cubicBezTo>
                    <a:lnTo>
                      <a:pt x="14144" y="15344"/>
                    </a:lnTo>
                    <a:cubicBezTo>
                      <a:pt x="21116" y="15344"/>
                      <a:pt x="26753" y="9707"/>
                      <a:pt x="26753" y="2735"/>
                    </a:cubicBezTo>
                    <a:cubicBezTo>
                      <a:pt x="26753" y="2602"/>
                      <a:pt x="26753" y="2502"/>
                      <a:pt x="26753" y="2368"/>
                    </a:cubicBezTo>
                    <a:cubicBezTo>
                      <a:pt x="26753" y="2202"/>
                      <a:pt x="26753" y="2035"/>
                      <a:pt x="26720" y="1868"/>
                    </a:cubicBezTo>
                    <a:cubicBezTo>
                      <a:pt x="26720" y="1701"/>
                      <a:pt x="26720" y="1534"/>
                      <a:pt x="26686" y="1401"/>
                    </a:cubicBezTo>
                    <a:cubicBezTo>
                      <a:pt x="26686" y="1301"/>
                      <a:pt x="26653" y="1201"/>
                      <a:pt x="26653" y="1134"/>
                    </a:cubicBezTo>
                    <a:cubicBezTo>
                      <a:pt x="26653" y="1034"/>
                      <a:pt x="26619" y="934"/>
                      <a:pt x="26619" y="867"/>
                    </a:cubicBezTo>
                    <a:cubicBezTo>
                      <a:pt x="26586" y="667"/>
                      <a:pt x="26553" y="500"/>
                      <a:pt x="26519" y="300"/>
                    </a:cubicBezTo>
                    <a:cubicBezTo>
                      <a:pt x="26519" y="234"/>
                      <a:pt x="26486" y="133"/>
                      <a:pt x="26486" y="67"/>
                    </a:cubicBezTo>
                    <a:cubicBezTo>
                      <a:pt x="26486" y="33"/>
                      <a:pt x="26453" y="0"/>
                      <a:pt x="26453" y="0"/>
                    </a:cubicBezTo>
                    <a:cubicBezTo>
                      <a:pt x="25218" y="5637"/>
                      <a:pt x="20182" y="9874"/>
                      <a:pt x="14144" y="9874"/>
                    </a:cubicBezTo>
                    <a:cubicBezTo>
                      <a:pt x="8106" y="9874"/>
                      <a:pt x="3069" y="5637"/>
                      <a:pt x="1835" y="0"/>
                    </a:cubicBezTo>
                    <a:close/>
                  </a:path>
                </a:pathLst>
              </a:custGeom>
              <a:solidFill>
                <a:srgbClr val="B4D9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5" name="Google Shape;1843;p76"/>
            <p:cNvGrpSpPr/>
            <p:nvPr/>
          </p:nvGrpSpPr>
          <p:grpSpPr>
            <a:xfrm>
              <a:off x="3023702" y="575434"/>
              <a:ext cx="578780" cy="546174"/>
              <a:chOff x="3868025" y="3027475"/>
              <a:chExt cx="232825" cy="219700"/>
            </a:xfrm>
          </p:grpSpPr>
          <p:sp>
            <p:nvSpPr>
              <p:cNvPr id="46" name="Google Shape;1844;p76"/>
              <p:cNvSpPr/>
              <p:nvPr/>
            </p:nvSpPr>
            <p:spPr>
              <a:xfrm>
                <a:off x="4004975" y="31370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1"/>
                    </a:moveTo>
                    <a:lnTo>
                      <a:pt x="0" y="549"/>
                    </a:lnTo>
                    <a:lnTo>
                      <a:pt x="548" y="549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" name="Google Shape;1845;p76"/>
              <p:cNvSpPr/>
              <p:nvPr/>
            </p:nvSpPr>
            <p:spPr>
              <a:xfrm>
                <a:off x="4032350" y="3137000"/>
                <a:ext cx="13725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49" extrusionOk="0">
                    <a:moveTo>
                      <a:pt x="1" y="1"/>
                    </a:moveTo>
                    <a:lnTo>
                      <a:pt x="1" y="549"/>
                    </a:lnTo>
                    <a:lnTo>
                      <a:pt x="548" y="549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" name="Google Shape;1846;p76"/>
              <p:cNvSpPr/>
              <p:nvPr/>
            </p:nvSpPr>
            <p:spPr>
              <a:xfrm>
                <a:off x="4059750" y="31370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1"/>
                    </a:moveTo>
                    <a:lnTo>
                      <a:pt x="0" y="549"/>
                    </a:lnTo>
                    <a:lnTo>
                      <a:pt x="548" y="549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" name="Google Shape;1847;p76"/>
              <p:cNvSpPr/>
              <p:nvPr/>
            </p:nvSpPr>
            <p:spPr>
              <a:xfrm>
                <a:off x="4004975" y="31644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0"/>
                    </a:moveTo>
                    <a:lnTo>
                      <a:pt x="0" y="548"/>
                    </a:lnTo>
                    <a:lnTo>
                      <a:pt x="548" y="548"/>
                    </a:lnTo>
                    <a:lnTo>
                      <a:pt x="5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" name="Google Shape;1848;p76"/>
              <p:cNvSpPr/>
              <p:nvPr/>
            </p:nvSpPr>
            <p:spPr>
              <a:xfrm>
                <a:off x="4032350" y="3164400"/>
                <a:ext cx="13725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49" extrusionOk="0">
                    <a:moveTo>
                      <a:pt x="1" y="0"/>
                    </a:moveTo>
                    <a:lnTo>
                      <a:pt x="1" y="548"/>
                    </a:lnTo>
                    <a:lnTo>
                      <a:pt x="548" y="548"/>
                    </a:lnTo>
                    <a:lnTo>
                      <a:pt x="5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" name="Google Shape;1849;p76"/>
              <p:cNvSpPr/>
              <p:nvPr/>
            </p:nvSpPr>
            <p:spPr>
              <a:xfrm>
                <a:off x="4059750" y="31644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0"/>
                    </a:moveTo>
                    <a:lnTo>
                      <a:pt x="0" y="548"/>
                    </a:lnTo>
                    <a:lnTo>
                      <a:pt x="548" y="548"/>
                    </a:lnTo>
                    <a:lnTo>
                      <a:pt x="5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" name="Google Shape;1850;p76"/>
              <p:cNvSpPr/>
              <p:nvPr/>
            </p:nvSpPr>
            <p:spPr>
              <a:xfrm>
                <a:off x="4004975" y="3192375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8" y="548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" name="Google Shape;1851;p76"/>
              <p:cNvSpPr/>
              <p:nvPr/>
            </p:nvSpPr>
            <p:spPr>
              <a:xfrm>
                <a:off x="4032350" y="3192375"/>
                <a:ext cx="13725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548" y="548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" name="Google Shape;1852;p76"/>
              <p:cNvSpPr/>
              <p:nvPr/>
            </p:nvSpPr>
            <p:spPr>
              <a:xfrm>
                <a:off x="4059750" y="3192375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8" y="548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" name="Google Shape;1853;p76"/>
              <p:cNvSpPr/>
              <p:nvPr/>
            </p:nvSpPr>
            <p:spPr>
              <a:xfrm>
                <a:off x="3868025" y="3027475"/>
                <a:ext cx="232825" cy="219700"/>
              </a:xfrm>
              <a:custGeom>
                <a:avLst/>
                <a:gdLst/>
                <a:ahLst/>
                <a:cxnLst/>
                <a:rect l="l" t="t" r="r" b="b"/>
                <a:pathLst>
                  <a:path w="9313" h="8788" extrusionOk="0">
                    <a:moveTo>
                      <a:pt x="1906" y="548"/>
                    </a:moveTo>
                    <a:cubicBezTo>
                      <a:pt x="2073" y="548"/>
                      <a:pt x="2192" y="667"/>
                      <a:pt x="2192" y="810"/>
                    </a:cubicBezTo>
                    <a:lnTo>
                      <a:pt x="2192" y="1095"/>
                    </a:lnTo>
                    <a:lnTo>
                      <a:pt x="1644" y="1095"/>
                    </a:lnTo>
                    <a:lnTo>
                      <a:pt x="1644" y="810"/>
                    </a:lnTo>
                    <a:cubicBezTo>
                      <a:pt x="1644" y="667"/>
                      <a:pt x="1763" y="548"/>
                      <a:pt x="1906" y="548"/>
                    </a:cubicBezTo>
                    <a:close/>
                    <a:moveTo>
                      <a:pt x="4645" y="548"/>
                    </a:moveTo>
                    <a:cubicBezTo>
                      <a:pt x="4811" y="548"/>
                      <a:pt x="4931" y="667"/>
                      <a:pt x="4931" y="810"/>
                    </a:cubicBezTo>
                    <a:lnTo>
                      <a:pt x="4931" y="1095"/>
                    </a:lnTo>
                    <a:lnTo>
                      <a:pt x="4383" y="1095"/>
                    </a:lnTo>
                    <a:lnTo>
                      <a:pt x="4383" y="810"/>
                    </a:lnTo>
                    <a:cubicBezTo>
                      <a:pt x="4383" y="667"/>
                      <a:pt x="4502" y="548"/>
                      <a:pt x="4645" y="548"/>
                    </a:cubicBezTo>
                    <a:close/>
                    <a:moveTo>
                      <a:pt x="7407" y="548"/>
                    </a:moveTo>
                    <a:cubicBezTo>
                      <a:pt x="7550" y="548"/>
                      <a:pt x="7669" y="667"/>
                      <a:pt x="7669" y="810"/>
                    </a:cubicBezTo>
                    <a:lnTo>
                      <a:pt x="7669" y="1095"/>
                    </a:lnTo>
                    <a:lnTo>
                      <a:pt x="7121" y="1095"/>
                    </a:lnTo>
                    <a:lnTo>
                      <a:pt x="7121" y="810"/>
                    </a:lnTo>
                    <a:cubicBezTo>
                      <a:pt x="7121" y="667"/>
                      <a:pt x="7241" y="548"/>
                      <a:pt x="7407" y="548"/>
                    </a:cubicBezTo>
                    <a:close/>
                    <a:moveTo>
                      <a:pt x="8765" y="1643"/>
                    </a:moveTo>
                    <a:lnTo>
                      <a:pt x="8765" y="2739"/>
                    </a:lnTo>
                    <a:lnTo>
                      <a:pt x="525" y="2739"/>
                    </a:lnTo>
                    <a:lnTo>
                      <a:pt x="525" y="1643"/>
                    </a:lnTo>
                    <a:lnTo>
                      <a:pt x="1096" y="1643"/>
                    </a:lnTo>
                    <a:lnTo>
                      <a:pt x="1096" y="2191"/>
                    </a:lnTo>
                    <a:lnTo>
                      <a:pt x="1644" y="2191"/>
                    </a:lnTo>
                    <a:lnTo>
                      <a:pt x="1644" y="1643"/>
                    </a:lnTo>
                    <a:lnTo>
                      <a:pt x="3835" y="1643"/>
                    </a:lnTo>
                    <a:lnTo>
                      <a:pt x="3835" y="2191"/>
                    </a:lnTo>
                    <a:lnTo>
                      <a:pt x="4383" y="2191"/>
                    </a:lnTo>
                    <a:lnTo>
                      <a:pt x="4383" y="1643"/>
                    </a:lnTo>
                    <a:lnTo>
                      <a:pt x="6574" y="1643"/>
                    </a:lnTo>
                    <a:lnTo>
                      <a:pt x="6574" y="2191"/>
                    </a:lnTo>
                    <a:lnTo>
                      <a:pt x="7121" y="2191"/>
                    </a:lnTo>
                    <a:lnTo>
                      <a:pt x="7121" y="1643"/>
                    </a:lnTo>
                    <a:close/>
                    <a:moveTo>
                      <a:pt x="1906" y="4382"/>
                    </a:moveTo>
                    <a:cubicBezTo>
                      <a:pt x="2263" y="4382"/>
                      <a:pt x="2573" y="4620"/>
                      <a:pt x="2692" y="4930"/>
                    </a:cubicBezTo>
                    <a:lnTo>
                      <a:pt x="2454" y="4930"/>
                    </a:lnTo>
                    <a:cubicBezTo>
                      <a:pt x="2097" y="4930"/>
                      <a:pt x="1787" y="4715"/>
                      <a:pt x="1692" y="4382"/>
                    </a:cubicBezTo>
                    <a:close/>
                    <a:moveTo>
                      <a:pt x="4335" y="4930"/>
                    </a:moveTo>
                    <a:cubicBezTo>
                      <a:pt x="4216" y="5263"/>
                      <a:pt x="3906" y="5477"/>
                      <a:pt x="3549" y="5477"/>
                    </a:cubicBezTo>
                    <a:lnTo>
                      <a:pt x="3335" y="5477"/>
                    </a:lnTo>
                    <a:cubicBezTo>
                      <a:pt x="3430" y="5168"/>
                      <a:pt x="3740" y="4930"/>
                      <a:pt x="4097" y="4930"/>
                    </a:cubicBezTo>
                    <a:close/>
                    <a:moveTo>
                      <a:pt x="3057" y="7143"/>
                    </a:moveTo>
                    <a:cubicBezTo>
                      <a:pt x="3439" y="7143"/>
                      <a:pt x="3773" y="7374"/>
                      <a:pt x="3978" y="7692"/>
                    </a:cubicBezTo>
                    <a:cubicBezTo>
                      <a:pt x="4015" y="7688"/>
                      <a:pt x="4053" y="7685"/>
                      <a:pt x="4089" y="7685"/>
                    </a:cubicBezTo>
                    <a:cubicBezTo>
                      <a:pt x="4451" y="7685"/>
                      <a:pt x="4775" y="7894"/>
                      <a:pt x="4883" y="8240"/>
                    </a:cubicBezTo>
                    <a:lnTo>
                      <a:pt x="1120" y="8240"/>
                    </a:lnTo>
                    <a:cubicBezTo>
                      <a:pt x="1228" y="7894"/>
                      <a:pt x="1572" y="7685"/>
                      <a:pt x="1937" y="7685"/>
                    </a:cubicBezTo>
                    <a:cubicBezTo>
                      <a:pt x="1974" y="7685"/>
                      <a:pt x="2012" y="7688"/>
                      <a:pt x="2049" y="7692"/>
                    </a:cubicBezTo>
                    <a:cubicBezTo>
                      <a:pt x="2253" y="7374"/>
                      <a:pt x="2588" y="7143"/>
                      <a:pt x="2949" y="7143"/>
                    </a:cubicBezTo>
                    <a:cubicBezTo>
                      <a:pt x="2966" y="7143"/>
                      <a:pt x="2984" y="7143"/>
                      <a:pt x="3002" y="7144"/>
                    </a:cubicBezTo>
                    <a:cubicBezTo>
                      <a:pt x="3020" y="7143"/>
                      <a:pt x="3039" y="7143"/>
                      <a:pt x="3057" y="7143"/>
                    </a:cubicBezTo>
                    <a:close/>
                    <a:moveTo>
                      <a:pt x="8765" y="3286"/>
                    </a:moveTo>
                    <a:lnTo>
                      <a:pt x="8765" y="8240"/>
                    </a:lnTo>
                    <a:lnTo>
                      <a:pt x="5454" y="8240"/>
                    </a:lnTo>
                    <a:cubicBezTo>
                      <a:pt x="5335" y="7644"/>
                      <a:pt x="4835" y="7192"/>
                      <a:pt x="4240" y="7144"/>
                    </a:cubicBezTo>
                    <a:cubicBezTo>
                      <a:pt x="3978" y="6859"/>
                      <a:pt x="3645" y="6668"/>
                      <a:pt x="3287" y="6620"/>
                    </a:cubicBezTo>
                    <a:lnTo>
                      <a:pt x="3287" y="6025"/>
                    </a:lnTo>
                    <a:lnTo>
                      <a:pt x="3549" y="6025"/>
                    </a:lnTo>
                    <a:cubicBezTo>
                      <a:pt x="4311" y="6025"/>
                      <a:pt x="4931" y="5430"/>
                      <a:pt x="4931" y="4668"/>
                    </a:cubicBezTo>
                    <a:lnTo>
                      <a:pt x="4931" y="4382"/>
                    </a:lnTo>
                    <a:lnTo>
                      <a:pt x="4097" y="4382"/>
                    </a:lnTo>
                    <a:cubicBezTo>
                      <a:pt x="3764" y="4382"/>
                      <a:pt x="3430" y="4525"/>
                      <a:pt x="3192" y="4739"/>
                    </a:cubicBezTo>
                    <a:cubicBezTo>
                      <a:pt x="3002" y="4215"/>
                      <a:pt x="2501" y="3834"/>
                      <a:pt x="1906" y="3834"/>
                    </a:cubicBezTo>
                    <a:lnTo>
                      <a:pt x="1096" y="3834"/>
                    </a:lnTo>
                    <a:lnTo>
                      <a:pt x="1096" y="4120"/>
                    </a:lnTo>
                    <a:cubicBezTo>
                      <a:pt x="1096" y="4882"/>
                      <a:pt x="1692" y="5477"/>
                      <a:pt x="2454" y="5477"/>
                    </a:cubicBezTo>
                    <a:lnTo>
                      <a:pt x="2740" y="5477"/>
                    </a:lnTo>
                    <a:lnTo>
                      <a:pt x="2740" y="6620"/>
                    </a:lnTo>
                    <a:cubicBezTo>
                      <a:pt x="2359" y="6668"/>
                      <a:pt x="2025" y="6859"/>
                      <a:pt x="1763" y="7144"/>
                    </a:cubicBezTo>
                    <a:cubicBezTo>
                      <a:pt x="1168" y="7192"/>
                      <a:pt x="692" y="7644"/>
                      <a:pt x="572" y="8240"/>
                    </a:cubicBezTo>
                    <a:lnTo>
                      <a:pt x="525" y="8240"/>
                    </a:lnTo>
                    <a:lnTo>
                      <a:pt x="525" y="3286"/>
                    </a:lnTo>
                    <a:close/>
                    <a:moveTo>
                      <a:pt x="1906" y="0"/>
                    </a:moveTo>
                    <a:cubicBezTo>
                      <a:pt x="1454" y="0"/>
                      <a:pt x="1096" y="357"/>
                      <a:pt x="1096" y="810"/>
                    </a:cubicBezTo>
                    <a:lnTo>
                      <a:pt x="1096" y="1095"/>
                    </a:lnTo>
                    <a:lnTo>
                      <a:pt x="1" y="1095"/>
                    </a:lnTo>
                    <a:lnTo>
                      <a:pt x="1" y="8788"/>
                    </a:lnTo>
                    <a:lnTo>
                      <a:pt x="9312" y="8788"/>
                    </a:lnTo>
                    <a:lnTo>
                      <a:pt x="9312" y="1095"/>
                    </a:lnTo>
                    <a:lnTo>
                      <a:pt x="8217" y="1095"/>
                    </a:lnTo>
                    <a:lnTo>
                      <a:pt x="8217" y="810"/>
                    </a:lnTo>
                    <a:cubicBezTo>
                      <a:pt x="8217" y="357"/>
                      <a:pt x="7860" y="0"/>
                      <a:pt x="7407" y="0"/>
                    </a:cubicBezTo>
                    <a:cubicBezTo>
                      <a:pt x="6955" y="0"/>
                      <a:pt x="6574" y="357"/>
                      <a:pt x="6574" y="810"/>
                    </a:cubicBezTo>
                    <a:lnTo>
                      <a:pt x="6574" y="1095"/>
                    </a:lnTo>
                    <a:lnTo>
                      <a:pt x="5478" y="1095"/>
                    </a:lnTo>
                    <a:lnTo>
                      <a:pt x="5478" y="810"/>
                    </a:lnTo>
                    <a:cubicBezTo>
                      <a:pt x="5478" y="357"/>
                      <a:pt x="5121" y="0"/>
                      <a:pt x="4645" y="0"/>
                    </a:cubicBezTo>
                    <a:cubicBezTo>
                      <a:pt x="4192" y="0"/>
                      <a:pt x="3835" y="357"/>
                      <a:pt x="3835" y="810"/>
                    </a:cubicBezTo>
                    <a:lnTo>
                      <a:pt x="3835" y="1095"/>
                    </a:lnTo>
                    <a:lnTo>
                      <a:pt x="2740" y="1095"/>
                    </a:lnTo>
                    <a:lnTo>
                      <a:pt x="2740" y="810"/>
                    </a:lnTo>
                    <a:cubicBezTo>
                      <a:pt x="2740" y="357"/>
                      <a:pt x="2359" y="0"/>
                      <a:pt x="190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58" name="Google Shape;1854;p76"/>
          <p:cNvGrpSpPr/>
          <p:nvPr/>
        </p:nvGrpSpPr>
        <p:grpSpPr>
          <a:xfrm rot="-899960">
            <a:off x="6805100" y="388374"/>
            <a:ext cx="578758" cy="525184"/>
            <a:chOff x="1698875" y="1584550"/>
            <a:chExt cx="578775" cy="525200"/>
          </a:xfrm>
        </p:grpSpPr>
        <p:sp>
          <p:nvSpPr>
            <p:cNvPr id="59" name="Google Shape;1855;p76"/>
            <p:cNvSpPr/>
            <p:nvPr/>
          </p:nvSpPr>
          <p:spPr>
            <a:xfrm>
              <a:off x="1698875" y="1584550"/>
              <a:ext cx="578775" cy="394825"/>
            </a:xfrm>
            <a:custGeom>
              <a:avLst/>
              <a:gdLst/>
              <a:ahLst/>
              <a:cxnLst/>
              <a:rect l="l" t="t" r="r" b="b"/>
              <a:pathLst>
                <a:path w="23151" h="15793" extrusionOk="0">
                  <a:moveTo>
                    <a:pt x="18824" y="1"/>
                  </a:moveTo>
                  <a:cubicBezTo>
                    <a:pt x="9978" y="1"/>
                    <a:pt x="2000" y="6135"/>
                    <a:pt x="34" y="15126"/>
                  </a:cubicBezTo>
                  <a:cubicBezTo>
                    <a:pt x="1" y="15192"/>
                    <a:pt x="1" y="15293"/>
                    <a:pt x="1" y="15359"/>
                  </a:cubicBezTo>
                  <a:lnTo>
                    <a:pt x="2136" y="15793"/>
                  </a:lnTo>
                  <a:cubicBezTo>
                    <a:pt x="2136" y="15726"/>
                    <a:pt x="2169" y="15659"/>
                    <a:pt x="2169" y="15593"/>
                  </a:cubicBezTo>
                  <a:cubicBezTo>
                    <a:pt x="3170" y="10989"/>
                    <a:pt x="5938" y="7253"/>
                    <a:pt x="9641" y="4885"/>
                  </a:cubicBezTo>
                  <a:cubicBezTo>
                    <a:pt x="12338" y="3169"/>
                    <a:pt x="15522" y="2191"/>
                    <a:pt x="18848" y="2191"/>
                  </a:cubicBezTo>
                  <a:cubicBezTo>
                    <a:pt x="20047" y="2191"/>
                    <a:pt x="21264" y="2318"/>
                    <a:pt x="22484" y="2583"/>
                  </a:cubicBezTo>
                  <a:cubicBezTo>
                    <a:pt x="22550" y="2583"/>
                    <a:pt x="22584" y="2617"/>
                    <a:pt x="22650" y="2650"/>
                  </a:cubicBezTo>
                  <a:lnTo>
                    <a:pt x="23151" y="515"/>
                  </a:lnTo>
                  <a:cubicBezTo>
                    <a:pt x="23084" y="482"/>
                    <a:pt x="23017" y="482"/>
                    <a:pt x="22951" y="449"/>
                  </a:cubicBezTo>
                  <a:cubicBezTo>
                    <a:pt x="21567" y="146"/>
                    <a:pt x="20185" y="1"/>
                    <a:pt x="18824" y="1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" name="Google Shape;1856;p76"/>
            <p:cNvSpPr/>
            <p:nvPr/>
          </p:nvSpPr>
          <p:spPr>
            <a:xfrm>
              <a:off x="1840650" y="1729825"/>
              <a:ext cx="404475" cy="278750"/>
            </a:xfrm>
            <a:custGeom>
              <a:avLst/>
              <a:gdLst/>
              <a:ahLst/>
              <a:cxnLst/>
              <a:rect l="l" t="t" r="r" b="b"/>
              <a:pathLst>
                <a:path w="16179" h="11150" extrusionOk="0">
                  <a:moveTo>
                    <a:pt x="13147" y="0"/>
                  </a:moveTo>
                  <a:cubicBezTo>
                    <a:pt x="6969" y="0"/>
                    <a:pt x="1394" y="4271"/>
                    <a:pt x="34" y="10549"/>
                  </a:cubicBezTo>
                  <a:cubicBezTo>
                    <a:pt x="34" y="10616"/>
                    <a:pt x="34" y="10649"/>
                    <a:pt x="1" y="10716"/>
                  </a:cubicBezTo>
                  <a:lnTo>
                    <a:pt x="2135" y="11149"/>
                  </a:lnTo>
                  <a:cubicBezTo>
                    <a:pt x="2169" y="11116"/>
                    <a:pt x="2169" y="11083"/>
                    <a:pt x="2169" y="11016"/>
                  </a:cubicBezTo>
                  <a:cubicBezTo>
                    <a:pt x="2836" y="8014"/>
                    <a:pt x="4671" y="5512"/>
                    <a:pt x="7072" y="3978"/>
                  </a:cubicBezTo>
                  <a:cubicBezTo>
                    <a:pt x="8859" y="2827"/>
                    <a:pt x="10968" y="2180"/>
                    <a:pt x="13150" y="2180"/>
                  </a:cubicBezTo>
                  <a:cubicBezTo>
                    <a:pt x="13943" y="2180"/>
                    <a:pt x="14745" y="2265"/>
                    <a:pt x="15545" y="2443"/>
                  </a:cubicBezTo>
                  <a:cubicBezTo>
                    <a:pt x="15612" y="2443"/>
                    <a:pt x="15645" y="2476"/>
                    <a:pt x="15678" y="2476"/>
                  </a:cubicBezTo>
                  <a:lnTo>
                    <a:pt x="16179" y="342"/>
                  </a:lnTo>
                  <a:cubicBezTo>
                    <a:pt x="16112" y="342"/>
                    <a:pt x="16079" y="308"/>
                    <a:pt x="16012" y="308"/>
                  </a:cubicBezTo>
                  <a:cubicBezTo>
                    <a:pt x="15052" y="100"/>
                    <a:pt x="14092" y="0"/>
                    <a:pt x="13147" y="0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" name="Google Shape;1857;p76"/>
            <p:cNvSpPr/>
            <p:nvPr/>
          </p:nvSpPr>
          <p:spPr>
            <a:xfrm>
              <a:off x="1974075" y="1866325"/>
              <a:ext cx="240200" cy="169775"/>
            </a:xfrm>
            <a:custGeom>
              <a:avLst/>
              <a:gdLst/>
              <a:ahLst/>
              <a:cxnLst/>
              <a:rect l="l" t="t" r="r" b="b"/>
              <a:pathLst>
                <a:path w="9608" h="6791" extrusionOk="0">
                  <a:moveTo>
                    <a:pt x="7806" y="1"/>
                  </a:moveTo>
                  <a:cubicBezTo>
                    <a:pt x="4158" y="1"/>
                    <a:pt x="843" y="2527"/>
                    <a:pt x="34" y="6256"/>
                  </a:cubicBezTo>
                  <a:cubicBezTo>
                    <a:pt x="34" y="6290"/>
                    <a:pt x="34" y="6323"/>
                    <a:pt x="1" y="6357"/>
                  </a:cubicBezTo>
                  <a:lnTo>
                    <a:pt x="2169" y="6790"/>
                  </a:lnTo>
                  <a:cubicBezTo>
                    <a:pt x="2169" y="6757"/>
                    <a:pt x="2169" y="6757"/>
                    <a:pt x="2169" y="6723"/>
                  </a:cubicBezTo>
                  <a:cubicBezTo>
                    <a:pt x="2503" y="5189"/>
                    <a:pt x="3437" y="3888"/>
                    <a:pt x="4704" y="3088"/>
                  </a:cubicBezTo>
                  <a:cubicBezTo>
                    <a:pt x="5604" y="2504"/>
                    <a:pt x="6681" y="2186"/>
                    <a:pt x="7794" y="2186"/>
                  </a:cubicBezTo>
                  <a:cubicBezTo>
                    <a:pt x="8207" y="2186"/>
                    <a:pt x="8625" y="2230"/>
                    <a:pt x="9041" y="2320"/>
                  </a:cubicBezTo>
                  <a:lnTo>
                    <a:pt x="9107" y="2320"/>
                  </a:lnTo>
                  <a:lnTo>
                    <a:pt x="9608" y="219"/>
                  </a:lnTo>
                  <a:cubicBezTo>
                    <a:pt x="9574" y="185"/>
                    <a:pt x="9541" y="185"/>
                    <a:pt x="9508" y="185"/>
                  </a:cubicBezTo>
                  <a:cubicBezTo>
                    <a:pt x="8938" y="61"/>
                    <a:pt x="8368" y="1"/>
                    <a:pt x="7806" y="1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" name="Google Shape;1858;p76"/>
            <p:cNvSpPr/>
            <p:nvPr/>
          </p:nvSpPr>
          <p:spPr>
            <a:xfrm>
              <a:off x="2118350" y="2020575"/>
              <a:ext cx="101775" cy="89175"/>
            </a:xfrm>
            <a:custGeom>
              <a:avLst/>
              <a:gdLst/>
              <a:ahLst/>
              <a:cxnLst/>
              <a:rect l="l" t="t" r="r" b="b"/>
              <a:pathLst>
                <a:path w="4071" h="3567" extrusionOk="0">
                  <a:moveTo>
                    <a:pt x="2039" y="1"/>
                  </a:moveTo>
                  <a:cubicBezTo>
                    <a:pt x="1707" y="1"/>
                    <a:pt x="1370" y="93"/>
                    <a:pt x="1068" y="287"/>
                  </a:cubicBezTo>
                  <a:cubicBezTo>
                    <a:pt x="234" y="820"/>
                    <a:pt x="1" y="1921"/>
                    <a:pt x="534" y="2755"/>
                  </a:cubicBezTo>
                  <a:cubicBezTo>
                    <a:pt x="879" y="3272"/>
                    <a:pt x="1460" y="3566"/>
                    <a:pt x="2053" y="3566"/>
                  </a:cubicBezTo>
                  <a:cubicBezTo>
                    <a:pt x="2378" y="3566"/>
                    <a:pt x="2707" y="3478"/>
                    <a:pt x="3003" y="3289"/>
                  </a:cubicBezTo>
                  <a:cubicBezTo>
                    <a:pt x="3803" y="2755"/>
                    <a:pt x="4070" y="1654"/>
                    <a:pt x="3536" y="820"/>
                  </a:cubicBezTo>
                  <a:cubicBezTo>
                    <a:pt x="3196" y="288"/>
                    <a:pt x="2625" y="1"/>
                    <a:pt x="2039" y="1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3" name="Google Shape;1825;p76"/>
          <p:cNvSpPr txBox="1"/>
          <p:nvPr/>
        </p:nvSpPr>
        <p:spPr>
          <a:xfrm>
            <a:off x="2219930" y="226844"/>
            <a:ext cx="4499615" cy="1175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US" sz="7500" b="1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Space Grotesk" charset="0"/>
                <a:ea typeface="Sans Serif Collection" panose="020B0502040504020204" pitchFamily="34" charset="0"/>
                <a:cs typeface="Space Grotesk" charset="0"/>
              </a:rPr>
              <a:t>Thanks</a:t>
            </a:r>
            <a:r>
              <a:rPr lang="en-US" sz="7500" b="1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Space Grotesk" charset="0"/>
                <a:cs typeface="Space Grotesk" charset="0"/>
              </a:rPr>
              <a:t>!</a:t>
            </a:r>
            <a:endParaRPr lang="en-US" sz="7500" b="1" dirty="0">
              <a:solidFill>
                <a:schemeClr val="bg1">
                  <a:lumMod val="40000"/>
                  <a:lumOff val="60000"/>
                </a:schemeClr>
              </a:solidFill>
              <a:latin typeface="Space Grotesk" charset="0"/>
              <a:cs typeface="Space Grotesk" charset="0"/>
            </a:endParaRPr>
          </a:p>
        </p:txBody>
      </p:sp>
      <p:pic>
        <p:nvPicPr>
          <p:cNvPr id="64" name="Picture 63" descr="Super thank you-rafik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39210" y="1402715"/>
            <a:ext cx="4067175" cy="3571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623775" y="49620"/>
            <a:ext cx="2679405" cy="29771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REPUBLIC OF CAMEROON</a:t>
            </a:r>
            <a:endParaRPr lang="en-GB" sz="900" dirty="0" smtClean="0"/>
          </a:p>
          <a:p>
            <a:pPr algn="ctr"/>
            <a:r>
              <a:rPr lang="en-GB" sz="900" dirty="0" smtClean="0"/>
              <a:t>Peace </a:t>
            </a:r>
            <a:r>
              <a:rPr lang="en-GB" sz="900" dirty="0"/>
              <a:t>- Work - Fatherland</a:t>
            </a:r>
            <a:endParaRPr lang="en-US" sz="900" dirty="0"/>
          </a:p>
        </p:txBody>
      </p:sp>
      <p:pic>
        <p:nvPicPr>
          <p:cNvPr id="26" name="Picture 25" descr="C:\Users\lenovo\Downloads\school docs\iai logo.jpg"/>
          <p:cNvPicPr/>
          <p:nvPr/>
        </p:nvPicPr>
        <p:blipFill>
          <a:blip r:embed="rId1" cstate="print"/>
          <a:srcRect/>
          <a:stretch>
            <a:fillRect/>
          </a:stretch>
        </p:blipFill>
        <p:spPr>
          <a:xfrm>
            <a:off x="1389754" y="385844"/>
            <a:ext cx="1147445" cy="751840"/>
          </a:xfrm>
          <a:prstGeom prst="rect">
            <a:avLst/>
          </a:prstGeom>
          <a:ln>
            <a:noFill/>
          </a:ln>
        </p:spPr>
      </p:pic>
      <p:sp>
        <p:nvSpPr>
          <p:cNvPr id="24" name="Rectangle 23"/>
          <p:cNvSpPr/>
          <p:nvPr/>
        </p:nvSpPr>
        <p:spPr>
          <a:xfrm>
            <a:off x="464287" y="1099170"/>
            <a:ext cx="2105247" cy="12192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5560814" y="49620"/>
            <a:ext cx="2679405" cy="29771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30" name="Rectangle 29"/>
          <p:cNvSpPr/>
          <p:nvPr/>
        </p:nvSpPr>
        <p:spPr>
          <a:xfrm>
            <a:off x="6528391" y="49620"/>
            <a:ext cx="2268279" cy="36859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kern="100" dirty="0"/>
              <a:t>REPUBLIQUE DU </a:t>
            </a:r>
            <a:r>
              <a:rPr lang="fr-FR" sz="900" kern="100" dirty="0" smtClean="0"/>
              <a:t>CAMEROUN</a:t>
            </a:r>
            <a:endParaRPr lang="fr-FR" sz="900" dirty="0" smtClean="0"/>
          </a:p>
          <a:p>
            <a:pPr algn="ctr"/>
            <a:r>
              <a:rPr lang="fr-FR" sz="900" dirty="0" smtClean="0"/>
              <a:t>Paix </a:t>
            </a:r>
            <a:r>
              <a:rPr lang="fr-FR" sz="900" dirty="0"/>
              <a:t>– Travail - Patrie</a:t>
            </a:r>
            <a:endParaRPr lang="en-US" sz="900" dirty="0"/>
          </a:p>
        </p:txBody>
      </p:sp>
      <p:pic>
        <p:nvPicPr>
          <p:cNvPr id="34" name="Picture 5"/>
          <p:cNvPicPr/>
          <p:nvPr/>
        </p:nvPicPr>
        <p:blipFill>
          <a:blip r:embed="rId2" cstate="print">
            <a:duotone>
              <a:srgbClr val="000000"/>
              <a:srgbClr val="FFFFFF"/>
            </a:duotone>
          </a:blip>
          <a:srcRect/>
          <a:stretch>
            <a:fillRect/>
          </a:stretch>
        </p:blipFill>
        <p:spPr>
          <a:xfrm>
            <a:off x="6589817" y="325559"/>
            <a:ext cx="1928628" cy="668951"/>
          </a:xfrm>
          <a:prstGeom prst="rect">
            <a:avLst/>
          </a:prstGeom>
          <a:ln>
            <a:noFill/>
          </a:ln>
        </p:spPr>
      </p:pic>
      <p:sp>
        <p:nvSpPr>
          <p:cNvPr id="40" name="Rectangle à coins arrondis 39"/>
          <p:cNvSpPr/>
          <p:nvPr/>
        </p:nvSpPr>
        <p:spPr>
          <a:xfrm>
            <a:off x="134680" y="1060656"/>
            <a:ext cx="3572539" cy="1048607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kern="100" dirty="0"/>
              <a:t>AFRICAN INSTITUTE OF COMPUTER SCIENCES - CAMEROON OFFICE</a:t>
            </a:r>
            <a:endParaRPr lang="en-US" sz="900" kern="100" dirty="0"/>
          </a:p>
          <a:p>
            <a:pPr algn="ctr"/>
            <a:r>
              <a:rPr lang="en-GB" sz="900" kern="100" dirty="0"/>
              <a:t>PAUL BIYA TECHNOLOGICAL CENTER OF EXCELLENCE</a:t>
            </a:r>
            <a:endParaRPr lang="en-US" sz="900" kern="100" dirty="0"/>
          </a:p>
          <a:p>
            <a:pPr algn="ctr"/>
            <a:r>
              <a:rPr lang="en-GB" sz="900" kern="100" dirty="0"/>
              <a:t>P.O. Box: 13719 Yaoundé</a:t>
            </a:r>
            <a:endParaRPr lang="en-US" sz="900" kern="100" dirty="0"/>
          </a:p>
          <a:p>
            <a:pPr algn="ctr"/>
            <a:r>
              <a:rPr lang="en-GB" sz="900" kern="100" dirty="0"/>
              <a:t>Tel: +237.242.729.957 Fax: 22729958</a:t>
            </a:r>
            <a:endParaRPr lang="en-US" sz="900" kern="100" dirty="0"/>
          </a:p>
          <a:p>
            <a:pPr algn="ctr"/>
            <a:r>
              <a:rPr lang="fr-FR" sz="900" kern="100" dirty="0"/>
              <a:t>E-mail: contact@iaicameroun.com</a:t>
            </a:r>
            <a:endParaRPr lang="en-US" sz="900" kern="100" dirty="0"/>
          </a:p>
          <a:p>
            <a:pPr algn="ctr"/>
            <a:r>
              <a:rPr lang="fr-FR" sz="900" kern="100" dirty="0"/>
              <a:t>Web site: www.iaicameroun.com</a:t>
            </a:r>
            <a:endParaRPr lang="en-US" sz="900" kern="100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931568" y="3025687"/>
            <a:ext cx="4968948" cy="58294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Internship carried out from the 03</a:t>
            </a:r>
            <a:r>
              <a:rPr lang="en-US" sz="900" baseline="30000" dirty="0"/>
              <a:t>rd</a:t>
            </a:r>
            <a:r>
              <a:rPr lang="en-US" sz="900" dirty="0"/>
              <a:t> of July till the 30</a:t>
            </a:r>
            <a:r>
              <a:rPr lang="en-US" sz="900" baseline="30000" dirty="0"/>
              <a:t>th</a:t>
            </a:r>
            <a:r>
              <a:rPr lang="en-US" sz="900" dirty="0"/>
              <a:t> of September 2024. In view of obtaining a Software Engineering Diploma in Computer Sciences Option: Software Engineering</a:t>
            </a:r>
            <a:endParaRPr lang="en-US" sz="900" dirty="0"/>
          </a:p>
          <a:p>
            <a:pPr algn="ctr"/>
            <a:r>
              <a:rPr lang="en-US" sz="900" dirty="0"/>
              <a:t>Written by:</a:t>
            </a:r>
            <a:endParaRPr lang="en-US" sz="900" dirty="0"/>
          </a:p>
          <a:p>
            <a:pPr algn="ctr"/>
            <a:r>
              <a:rPr lang="en-US" sz="900" b="1" dirty="0"/>
              <a:t>NSAN SAMUEL PENIEL</a:t>
            </a:r>
            <a:endParaRPr lang="en-US" sz="900" dirty="0"/>
          </a:p>
          <a:p>
            <a:pPr algn="ctr"/>
            <a:r>
              <a:rPr lang="en-US" sz="900" dirty="0"/>
              <a:t>Level II Software Engineering student</a:t>
            </a:r>
            <a:endParaRPr lang="en-US" sz="900" dirty="0"/>
          </a:p>
        </p:txBody>
      </p:sp>
      <p:sp>
        <p:nvSpPr>
          <p:cNvPr id="50" name="Rectangle à coins arrondis 49"/>
          <p:cNvSpPr/>
          <p:nvPr/>
        </p:nvSpPr>
        <p:spPr>
          <a:xfrm>
            <a:off x="1312413" y="3886416"/>
            <a:ext cx="2111270" cy="733328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000" b="1" u="sng" dirty="0"/>
              <a:t>Academic Supervisor:</a:t>
            </a:r>
            <a:endParaRPr lang="en-US" sz="1000" dirty="0"/>
          </a:p>
          <a:p>
            <a:pPr algn="ctr">
              <a:lnSpc>
                <a:spcPct val="150000"/>
              </a:lnSpc>
            </a:pPr>
            <a:r>
              <a:rPr lang="en-US" sz="1000" dirty="0"/>
              <a:t> Mr. ASSANE DERICK</a:t>
            </a:r>
            <a:endParaRPr lang="en-US" sz="1000" dirty="0"/>
          </a:p>
          <a:p>
            <a:pPr algn="ctr">
              <a:lnSpc>
                <a:spcPct val="150000"/>
              </a:lnSpc>
            </a:pPr>
            <a:r>
              <a:rPr lang="en-US" sz="1000" i="1" dirty="0"/>
              <a:t>Lecturer at AICS-Cameroon</a:t>
            </a:r>
            <a:endParaRPr lang="en-US" sz="1000" dirty="0"/>
          </a:p>
        </p:txBody>
      </p:sp>
      <p:sp>
        <p:nvSpPr>
          <p:cNvPr id="52" name="Rectangle à coins arrondis 51"/>
          <p:cNvSpPr/>
          <p:nvPr/>
        </p:nvSpPr>
        <p:spPr>
          <a:xfrm>
            <a:off x="3537006" y="3722279"/>
            <a:ext cx="1786270" cy="255181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Supervision</a:t>
            </a:r>
            <a:endParaRPr lang="en-US" sz="1050" b="1" dirty="0"/>
          </a:p>
        </p:txBody>
      </p:sp>
      <p:sp>
        <p:nvSpPr>
          <p:cNvPr id="53" name="Rectangle à coins arrondis 52"/>
          <p:cNvSpPr/>
          <p:nvPr/>
        </p:nvSpPr>
        <p:spPr>
          <a:xfrm>
            <a:off x="5973125" y="3815812"/>
            <a:ext cx="2067789" cy="84747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000" b="1" u="sng" dirty="0"/>
              <a:t>Professional Supervisor:</a:t>
            </a:r>
            <a:endParaRPr lang="en-US" sz="1000" dirty="0"/>
          </a:p>
          <a:p>
            <a:pPr algn="ctr">
              <a:lnSpc>
                <a:spcPct val="150000"/>
              </a:lnSpc>
            </a:pPr>
            <a:r>
              <a:rPr lang="en-US" sz="1000" dirty="0"/>
              <a:t>Mr. MENGOT NSO                                                                                                              </a:t>
            </a:r>
            <a:endParaRPr lang="en-US" sz="1000" dirty="0"/>
          </a:p>
          <a:p>
            <a:pPr algn="ctr">
              <a:lnSpc>
                <a:spcPct val="150000"/>
              </a:lnSpc>
            </a:pPr>
            <a:r>
              <a:rPr lang="en-US" sz="1000" i="1" dirty="0"/>
              <a:t>Software </a:t>
            </a:r>
            <a:r>
              <a:rPr lang="en-US" sz="1000" i="1" dirty="0" smtClean="0"/>
              <a:t>Engineer at REALIZE</a:t>
            </a:r>
            <a:endParaRPr lang="en-US" sz="1000" dirty="0"/>
          </a:p>
        </p:txBody>
      </p:sp>
      <p:sp>
        <p:nvSpPr>
          <p:cNvPr id="55" name="Ruban vers le haut 54"/>
          <p:cNvSpPr/>
          <p:nvPr/>
        </p:nvSpPr>
        <p:spPr>
          <a:xfrm>
            <a:off x="3193143" y="4617554"/>
            <a:ext cx="2837543" cy="483167"/>
          </a:xfrm>
          <a:prstGeom prst="ribbon2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accent6"/>
                </a:solidFill>
              </a:rPr>
              <a:t>Academic Year 2024 - 2025</a:t>
            </a:r>
            <a:endParaRPr lang="en-US" sz="1050" dirty="0">
              <a:solidFill>
                <a:schemeClr val="accent6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875213" y="1080903"/>
            <a:ext cx="2316480" cy="2838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900" kern="100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  <p:sp>
        <p:nvSpPr>
          <p:cNvPr id="21" name="Rectangle à coins arrondis 20"/>
          <p:cNvSpPr/>
          <p:nvPr/>
        </p:nvSpPr>
        <p:spPr>
          <a:xfrm>
            <a:off x="3671256" y="1402346"/>
            <a:ext cx="2337385" cy="22021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000" kern="100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3794719" y="1616177"/>
            <a:ext cx="2337385" cy="22021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000" kern="100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  <p:sp>
        <p:nvSpPr>
          <p:cNvPr id="23" name="Rectangle à coins arrondis 22"/>
          <p:cNvSpPr/>
          <p:nvPr/>
        </p:nvSpPr>
        <p:spPr>
          <a:xfrm>
            <a:off x="3832115" y="1846545"/>
            <a:ext cx="2337385" cy="22021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1000" kern="100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6480962" y="1081922"/>
            <a:ext cx="2394526" cy="843803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kern="100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THINK BIG, START SMALL, START </a:t>
            </a:r>
            <a:r>
              <a:rPr lang="en-US" sz="900" kern="100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NOW</a:t>
            </a:r>
            <a:endParaRPr lang="en-GB" sz="900" kern="1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900" kern="1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</a:t>
            </a:r>
            <a:r>
              <a:rPr lang="en-GB" sz="900" kern="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(237) </a:t>
            </a:r>
            <a:r>
              <a:rPr lang="en-GB" sz="900" kern="1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620256960/654486985</a:t>
            </a:r>
            <a:endParaRPr lang="en-GB" sz="900" kern="1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900" kern="1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Email: </a:t>
            </a:r>
            <a:r>
              <a:rPr lang="en-US" sz="900" kern="1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realize.contactus@gmail.com</a:t>
            </a:r>
            <a:endParaRPr lang="en-US" sz="900" kern="1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fr-FR" sz="900" kern="1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</a:t>
            </a:r>
            <a:r>
              <a:rPr lang="fr-FR" sz="900" kern="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site: </a:t>
            </a:r>
            <a:r>
              <a:rPr lang="fr-FR" sz="900" u="sng" kern="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www.realize.cm</a:t>
            </a:r>
            <a:endParaRPr lang="en-US" sz="900" kern="100" dirty="0">
              <a:solidFill>
                <a:srgbClr val="00206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sz="9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771" y="2028037"/>
            <a:ext cx="6081486" cy="1036371"/>
          </a:xfrm>
          <a:prstGeom prst="rect">
            <a:avLst/>
          </a:prstGeom>
        </p:spPr>
      </p:pic>
      <p:grpSp>
        <p:nvGrpSpPr>
          <p:cNvPr id="27" name="Google Shape;560;p46"/>
          <p:cNvGrpSpPr/>
          <p:nvPr/>
        </p:nvGrpSpPr>
        <p:grpSpPr>
          <a:xfrm>
            <a:off x="7933480" y="2028037"/>
            <a:ext cx="942008" cy="887961"/>
            <a:chOff x="5656675" y="539500"/>
            <a:chExt cx="668850" cy="630475"/>
          </a:xfrm>
        </p:grpSpPr>
        <p:grpSp>
          <p:nvGrpSpPr>
            <p:cNvPr id="28" name="Google Shape;561;p46"/>
            <p:cNvGrpSpPr/>
            <p:nvPr/>
          </p:nvGrpSpPr>
          <p:grpSpPr>
            <a:xfrm>
              <a:off x="5656675" y="539500"/>
              <a:ext cx="668850" cy="630475"/>
              <a:chOff x="5656675" y="539500"/>
              <a:chExt cx="668850" cy="630475"/>
            </a:xfrm>
          </p:grpSpPr>
          <p:sp>
            <p:nvSpPr>
              <p:cNvPr id="35" name="Google Shape;562;p46"/>
              <p:cNvSpPr/>
              <p:nvPr/>
            </p:nvSpPr>
            <p:spPr>
              <a:xfrm>
                <a:off x="5656675" y="539500"/>
                <a:ext cx="630475" cy="630475"/>
              </a:xfrm>
              <a:custGeom>
                <a:avLst/>
                <a:gdLst/>
                <a:ahLst/>
                <a:cxnLst/>
                <a:rect l="l" t="t" r="r" b="b"/>
                <a:pathLst>
                  <a:path w="25219" h="25219" extrusionOk="0">
                    <a:moveTo>
                      <a:pt x="12610" y="0"/>
                    </a:moveTo>
                    <a:cubicBezTo>
                      <a:pt x="6572" y="0"/>
                      <a:pt x="1535" y="4236"/>
                      <a:pt x="301" y="9874"/>
                    </a:cubicBezTo>
                    <a:cubicBezTo>
                      <a:pt x="268" y="9907"/>
                      <a:pt x="268" y="9941"/>
                      <a:pt x="268" y="9941"/>
                    </a:cubicBezTo>
                    <a:cubicBezTo>
                      <a:pt x="268" y="10041"/>
                      <a:pt x="234" y="10107"/>
                      <a:pt x="234" y="10207"/>
                    </a:cubicBezTo>
                    <a:cubicBezTo>
                      <a:pt x="201" y="10374"/>
                      <a:pt x="168" y="10574"/>
                      <a:pt x="134" y="10741"/>
                    </a:cubicBezTo>
                    <a:cubicBezTo>
                      <a:pt x="101" y="10841"/>
                      <a:pt x="101" y="10908"/>
                      <a:pt x="101" y="11008"/>
                    </a:cubicBezTo>
                    <a:cubicBezTo>
                      <a:pt x="68" y="11108"/>
                      <a:pt x="68" y="11208"/>
                      <a:pt x="68" y="11275"/>
                    </a:cubicBezTo>
                    <a:cubicBezTo>
                      <a:pt x="34" y="11442"/>
                      <a:pt x="34" y="11575"/>
                      <a:pt x="34" y="11742"/>
                    </a:cubicBezTo>
                    <a:cubicBezTo>
                      <a:pt x="1" y="11909"/>
                      <a:pt x="1" y="12075"/>
                      <a:pt x="1" y="12276"/>
                    </a:cubicBezTo>
                    <a:cubicBezTo>
                      <a:pt x="1" y="12376"/>
                      <a:pt x="1" y="12509"/>
                      <a:pt x="1" y="12609"/>
                    </a:cubicBezTo>
                    <a:cubicBezTo>
                      <a:pt x="1" y="19581"/>
                      <a:pt x="5638" y="25218"/>
                      <a:pt x="12610" y="25218"/>
                    </a:cubicBezTo>
                    <a:lnTo>
                      <a:pt x="13244" y="25218"/>
                    </a:lnTo>
                    <a:cubicBezTo>
                      <a:pt x="13344" y="25218"/>
                      <a:pt x="13477" y="25218"/>
                      <a:pt x="13577" y="25185"/>
                    </a:cubicBezTo>
                    <a:cubicBezTo>
                      <a:pt x="13711" y="25185"/>
                      <a:pt x="13844" y="25185"/>
                      <a:pt x="13944" y="25151"/>
                    </a:cubicBezTo>
                    <a:cubicBezTo>
                      <a:pt x="14044" y="25151"/>
                      <a:pt x="14111" y="25151"/>
                      <a:pt x="14211" y="25118"/>
                    </a:cubicBezTo>
                    <a:cubicBezTo>
                      <a:pt x="14311" y="25118"/>
                      <a:pt x="14411" y="25085"/>
                      <a:pt x="14511" y="25085"/>
                    </a:cubicBezTo>
                    <a:cubicBezTo>
                      <a:pt x="14678" y="25051"/>
                      <a:pt x="14811" y="25051"/>
                      <a:pt x="14945" y="25018"/>
                    </a:cubicBezTo>
                    <a:cubicBezTo>
                      <a:pt x="15212" y="24951"/>
                      <a:pt x="15479" y="24918"/>
                      <a:pt x="15745" y="24851"/>
                    </a:cubicBezTo>
                    <a:cubicBezTo>
                      <a:pt x="15745" y="24851"/>
                      <a:pt x="15745" y="24818"/>
                      <a:pt x="15745" y="24818"/>
                    </a:cubicBezTo>
                    <a:cubicBezTo>
                      <a:pt x="17046" y="24484"/>
                      <a:pt x="18281" y="23951"/>
                      <a:pt x="19381" y="23250"/>
                    </a:cubicBezTo>
                    <a:cubicBezTo>
                      <a:pt x="21750" y="21749"/>
                      <a:pt x="23551" y="19514"/>
                      <a:pt x="24485" y="16812"/>
                    </a:cubicBezTo>
                    <a:cubicBezTo>
                      <a:pt x="24618" y="16479"/>
                      <a:pt x="24719" y="16145"/>
                      <a:pt x="24819" y="15811"/>
                    </a:cubicBezTo>
                    <a:cubicBezTo>
                      <a:pt x="24852" y="15645"/>
                      <a:pt x="24885" y="15478"/>
                      <a:pt x="24919" y="15311"/>
                    </a:cubicBezTo>
                    <a:cubicBezTo>
                      <a:pt x="24952" y="15144"/>
                      <a:pt x="24985" y="15011"/>
                      <a:pt x="25019" y="14877"/>
                    </a:cubicBezTo>
                    <a:cubicBezTo>
                      <a:pt x="25019" y="14877"/>
                      <a:pt x="25019" y="14844"/>
                      <a:pt x="25019" y="14844"/>
                    </a:cubicBezTo>
                    <a:cubicBezTo>
                      <a:pt x="25019" y="14811"/>
                      <a:pt x="25052" y="14744"/>
                      <a:pt x="25052" y="14677"/>
                    </a:cubicBezTo>
                    <a:cubicBezTo>
                      <a:pt x="25085" y="14544"/>
                      <a:pt x="25085" y="14410"/>
                      <a:pt x="25119" y="14244"/>
                    </a:cubicBezTo>
                    <a:cubicBezTo>
                      <a:pt x="25119" y="14244"/>
                      <a:pt x="25119" y="14244"/>
                      <a:pt x="25119" y="14210"/>
                    </a:cubicBezTo>
                    <a:cubicBezTo>
                      <a:pt x="25119" y="14043"/>
                      <a:pt x="25152" y="13877"/>
                      <a:pt x="25186" y="13710"/>
                    </a:cubicBezTo>
                    <a:cubicBezTo>
                      <a:pt x="25186" y="13576"/>
                      <a:pt x="25186" y="13443"/>
                      <a:pt x="25186" y="13343"/>
                    </a:cubicBezTo>
                    <a:cubicBezTo>
                      <a:pt x="25186" y="13310"/>
                      <a:pt x="25186" y="13276"/>
                      <a:pt x="25186" y="13276"/>
                    </a:cubicBezTo>
                    <a:cubicBezTo>
                      <a:pt x="25219" y="13210"/>
                      <a:pt x="25219" y="13109"/>
                      <a:pt x="25219" y="13043"/>
                    </a:cubicBezTo>
                    <a:cubicBezTo>
                      <a:pt x="25219" y="12909"/>
                      <a:pt x="25219" y="12776"/>
                      <a:pt x="25219" y="12609"/>
                    </a:cubicBezTo>
                    <a:cubicBezTo>
                      <a:pt x="25219" y="12509"/>
                      <a:pt x="25219" y="12376"/>
                      <a:pt x="25219" y="12276"/>
                    </a:cubicBezTo>
                    <a:cubicBezTo>
                      <a:pt x="25219" y="12075"/>
                      <a:pt x="25186" y="11909"/>
                      <a:pt x="25186" y="11742"/>
                    </a:cubicBezTo>
                    <a:cubicBezTo>
                      <a:pt x="25186" y="11575"/>
                      <a:pt x="25152" y="11442"/>
                      <a:pt x="25152" y="11275"/>
                    </a:cubicBezTo>
                    <a:cubicBezTo>
                      <a:pt x="25152" y="11208"/>
                      <a:pt x="25119" y="11108"/>
                      <a:pt x="25119" y="11008"/>
                    </a:cubicBezTo>
                    <a:cubicBezTo>
                      <a:pt x="25119" y="10908"/>
                      <a:pt x="25085" y="10841"/>
                      <a:pt x="25085" y="10741"/>
                    </a:cubicBezTo>
                    <a:cubicBezTo>
                      <a:pt x="25052" y="10574"/>
                      <a:pt x="25019" y="10374"/>
                      <a:pt x="24985" y="10207"/>
                    </a:cubicBezTo>
                    <a:cubicBezTo>
                      <a:pt x="24985" y="10107"/>
                      <a:pt x="24952" y="10041"/>
                      <a:pt x="24919" y="9941"/>
                    </a:cubicBezTo>
                    <a:cubicBezTo>
                      <a:pt x="24919" y="9941"/>
                      <a:pt x="24919" y="9907"/>
                      <a:pt x="24919" y="9874"/>
                    </a:cubicBezTo>
                    <a:cubicBezTo>
                      <a:pt x="23651" y="4236"/>
                      <a:pt x="18614" y="0"/>
                      <a:pt x="126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" name="Google Shape;563;p46"/>
              <p:cNvSpPr/>
              <p:nvPr/>
            </p:nvSpPr>
            <p:spPr>
              <a:xfrm>
                <a:off x="5656675" y="786325"/>
                <a:ext cx="668850" cy="383650"/>
              </a:xfrm>
              <a:custGeom>
                <a:avLst/>
                <a:gdLst/>
                <a:ahLst/>
                <a:cxnLst/>
                <a:rect l="l" t="t" r="r" b="b"/>
                <a:pathLst>
                  <a:path w="26754" h="15346" extrusionOk="0">
                    <a:moveTo>
                      <a:pt x="301" y="1"/>
                    </a:moveTo>
                    <a:cubicBezTo>
                      <a:pt x="268" y="34"/>
                      <a:pt x="268" y="68"/>
                      <a:pt x="268" y="68"/>
                    </a:cubicBezTo>
                    <a:cubicBezTo>
                      <a:pt x="268" y="168"/>
                      <a:pt x="234" y="234"/>
                      <a:pt x="234" y="334"/>
                    </a:cubicBezTo>
                    <a:cubicBezTo>
                      <a:pt x="201" y="501"/>
                      <a:pt x="168" y="701"/>
                      <a:pt x="134" y="868"/>
                    </a:cubicBezTo>
                    <a:cubicBezTo>
                      <a:pt x="101" y="968"/>
                      <a:pt x="101" y="1035"/>
                      <a:pt x="101" y="1135"/>
                    </a:cubicBezTo>
                    <a:cubicBezTo>
                      <a:pt x="68" y="1235"/>
                      <a:pt x="68" y="1335"/>
                      <a:pt x="68" y="1402"/>
                    </a:cubicBezTo>
                    <a:cubicBezTo>
                      <a:pt x="34" y="1569"/>
                      <a:pt x="34" y="1702"/>
                      <a:pt x="34" y="1869"/>
                    </a:cubicBezTo>
                    <a:cubicBezTo>
                      <a:pt x="1" y="2036"/>
                      <a:pt x="1" y="2202"/>
                      <a:pt x="1" y="2403"/>
                    </a:cubicBezTo>
                    <a:cubicBezTo>
                      <a:pt x="1" y="2503"/>
                      <a:pt x="1" y="2636"/>
                      <a:pt x="1" y="2736"/>
                    </a:cubicBezTo>
                    <a:cubicBezTo>
                      <a:pt x="1" y="9708"/>
                      <a:pt x="5638" y="15345"/>
                      <a:pt x="12610" y="15345"/>
                    </a:cubicBezTo>
                    <a:lnTo>
                      <a:pt x="13244" y="15345"/>
                    </a:lnTo>
                    <a:cubicBezTo>
                      <a:pt x="13344" y="15345"/>
                      <a:pt x="13477" y="15345"/>
                      <a:pt x="13577" y="15312"/>
                    </a:cubicBezTo>
                    <a:cubicBezTo>
                      <a:pt x="13711" y="15312"/>
                      <a:pt x="13844" y="15312"/>
                      <a:pt x="13944" y="15278"/>
                    </a:cubicBezTo>
                    <a:cubicBezTo>
                      <a:pt x="14044" y="15278"/>
                      <a:pt x="14111" y="15278"/>
                      <a:pt x="14211" y="15245"/>
                    </a:cubicBezTo>
                    <a:cubicBezTo>
                      <a:pt x="14311" y="15245"/>
                      <a:pt x="14411" y="15212"/>
                      <a:pt x="14511" y="15212"/>
                    </a:cubicBezTo>
                    <a:cubicBezTo>
                      <a:pt x="14678" y="15178"/>
                      <a:pt x="14811" y="15178"/>
                      <a:pt x="14945" y="15145"/>
                    </a:cubicBezTo>
                    <a:cubicBezTo>
                      <a:pt x="15212" y="15078"/>
                      <a:pt x="15479" y="15045"/>
                      <a:pt x="15745" y="14978"/>
                    </a:cubicBezTo>
                    <a:cubicBezTo>
                      <a:pt x="15745" y="14978"/>
                      <a:pt x="15745" y="14945"/>
                      <a:pt x="15745" y="14945"/>
                    </a:cubicBezTo>
                    <a:cubicBezTo>
                      <a:pt x="17046" y="14611"/>
                      <a:pt x="18281" y="14078"/>
                      <a:pt x="19381" y="13377"/>
                    </a:cubicBezTo>
                    <a:lnTo>
                      <a:pt x="26753" y="15345"/>
                    </a:lnTo>
                    <a:lnTo>
                      <a:pt x="24485" y="6939"/>
                    </a:lnTo>
                    <a:cubicBezTo>
                      <a:pt x="24618" y="6639"/>
                      <a:pt x="24719" y="6272"/>
                      <a:pt x="24819" y="5938"/>
                    </a:cubicBezTo>
                    <a:cubicBezTo>
                      <a:pt x="24852" y="5772"/>
                      <a:pt x="24885" y="5605"/>
                      <a:pt x="24919" y="5438"/>
                    </a:cubicBezTo>
                    <a:cubicBezTo>
                      <a:pt x="24952" y="5271"/>
                      <a:pt x="24985" y="5138"/>
                      <a:pt x="25019" y="5004"/>
                    </a:cubicBezTo>
                    <a:cubicBezTo>
                      <a:pt x="25019" y="5004"/>
                      <a:pt x="25019" y="4971"/>
                      <a:pt x="25019" y="4971"/>
                    </a:cubicBezTo>
                    <a:cubicBezTo>
                      <a:pt x="25019" y="4938"/>
                      <a:pt x="25052" y="4871"/>
                      <a:pt x="25052" y="4804"/>
                    </a:cubicBezTo>
                    <a:cubicBezTo>
                      <a:pt x="25085" y="4671"/>
                      <a:pt x="25085" y="4537"/>
                      <a:pt x="25119" y="4371"/>
                    </a:cubicBezTo>
                    <a:cubicBezTo>
                      <a:pt x="25119" y="4371"/>
                      <a:pt x="25119" y="4371"/>
                      <a:pt x="25119" y="4337"/>
                    </a:cubicBezTo>
                    <a:cubicBezTo>
                      <a:pt x="25152" y="4170"/>
                      <a:pt x="25152" y="4004"/>
                      <a:pt x="25186" y="3837"/>
                    </a:cubicBezTo>
                    <a:cubicBezTo>
                      <a:pt x="25186" y="3703"/>
                      <a:pt x="25186" y="3570"/>
                      <a:pt x="25186" y="3470"/>
                    </a:cubicBezTo>
                    <a:cubicBezTo>
                      <a:pt x="25186" y="3437"/>
                      <a:pt x="25186" y="3403"/>
                      <a:pt x="25186" y="3403"/>
                    </a:cubicBezTo>
                    <a:cubicBezTo>
                      <a:pt x="25219" y="3337"/>
                      <a:pt x="25219" y="3236"/>
                      <a:pt x="25219" y="3170"/>
                    </a:cubicBezTo>
                    <a:cubicBezTo>
                      <a:pt x="25219" y="3036"/>
                      <a:pt x="25219" y="2903"/>
                      <a:pt x="25219" y="2736"/>
                    </a:cubicBezTo>
                    <a:cubicBezTo>
                      <a:pt x="25219" y="2636"/>
                      <a:pt x="25219" y="2503"/>
                      <a:pt x="25219" y="2403"/>
                    </a:cubicBezTo>
                    <a:cubicBezTo>
                      <a:pt x="25219" y="2202"/>
                      <a:pt x="25186" y="2036"/>
                      <a:pt x="25186" y="1869"/>
                    </a:cubicBezTo>
                    <a:cubicBezTo>
                      <a:pt x="25186" y="1702"/>
                      <a:pt x="25152" y="1569"/>
                      <a:pt x="25152" y="1402"/>
                    </a:cubicBezTo>
                    <a:cubicBezTo>
                      <a:pt x="25152" y="1335"/>
                      <a:pt x="25119" y="1235"/>
                      <a:pt x="25119" y="1135"/>
                    </a:cubicBezTo>
                    <a:cubicBezTo>
                      <a:pt x="25119" y="1035"/>
                      <a:pt x="25085" y="968"/>
                      <a:pt x="25085" y="868"/>
                    </a:cubicBezTo>
                    <a:cubicBezTo>
                      <a:pt x="25052" y="701"/>
                      <a:pt x="25019" y="501"/>
                      <a:pt x="24985" y="334"/>
                    </a:cubicBezTo>
                    <a:cubicBezTo>
                      <a:pt x="24985" y="234"/>
                      <a:pt x="24952" y="168"/>
                      <a:pt x="24919" y="68"/>
                    </a:cubicBezTo>
                    <a:cubicBezTo>
                      <a:pt x="24919" y="68"/>
                      <a:pt x="24919" y="34"/>
                      <a:pt x="24919" y="1"/>
                    </a:cubicBezTo>
                    <a:cubicBezTo>
                      <a:pt x="23651" y="5638"/>
                      <a:pt x="18614" y="9875"/>
                      <a:pt x="12610" y="9875"/>
                    </a:cubicBezTo>
                    <a:cubicBezTo>
                      <a:pt x="6572" y="9875"/>
                      <a:pt x="1535" y="5638"/>
                      <a:pt x="3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1" name="Google Shape;564;p46"/>
            <p:cNvGrpSpPr/>
            <p:nvPr/>
          </p:nvGrpSpPr>
          <p:grpSpPr>
            <a:xfrm>
              <a:off x="5781366" y="668326"/>
              <a:ext cx="373802" cy="372773"/>
              <a:chOff x="1852725" y="2150500"/>
              <a:chExt cx="222700" cy="222100"/>
            </a:xfrm>
          </p:grpSpPr>
          <p:sp>
            <p:nvSpPr>
              <p:cNvPr id="32" name="Google Shape;565;p46"/>
              <p:cNvSpPr/>
              <p:nvPr/>
            </p:nvSpPr>
            <p:spPr>
              <a:xfrm>
                <a:off x="1852725" y="2150500"/>
                <a:ext cx="222700" cy="222100"/>
              </a:xfrm>
              <a:custGeom>
                <a:avLst/>
                <a:gdLst/>
                <a:ahLst/>
                <a:cxnLst/>
                <a:rect l="l" t="t" r="r" b="b"/>
                <a:pathLst>
                  <a:path w="8908" h="8884" extrusionOk="0">
                    <a:moveTo>
                      <a:pt x="7431" y="1215"/>
                    </a:moveTo>
                    <a:cubicBezTo>
                      <a:pt x="7574" y="1215"/>
                      <a:pt x="7693" y="1334"/>
                      <a:pt x="7693" y="1477"/>
                    </a:cubicBezTo>
                    <a:cubicBezTo>
                      <a:pt x="7693" y="1620"/>
                      <a:pt x="7574" y="1739"/>
                      <a:pt x="7431" y="1739"/>
                    </a:cubicBezTo>
                    <a:cubicBezTo>
                      <a:pt x="7264" y="1739"/>
                      <a:pt x="7169" y="1620"/>
                      <a:pt x="7169" y="1477"/>
                    </a:cubicBezTo>
                    <a:cubicBezTo>
                      <a:pt x="7169" y="1334"/>
                      <a:pt x="7264" y="1215"/>
                      <a:pt x="7431" y="1215"/>
                    </a:cubicBezTo>
                    <a:close/>
                    <a:moveTo>
                      <a:pt x="1501" y="7145"/>
                    </a:moveTo>
                    <a:cubicBezTo>
                      <a:pt x="1644" y="7145"/>
                      <a:pt x="1763" y="7264"/>
                      <a:pt x="1763" y="7407"/>
                    </a:cubicBezTo>
                    <a:cubicBezTo>
                      <a:pt x="1763" y="7550"/>
                      <a:pt x="1644" y="7669"/>
                      <a:pt x="1501" y="7669"/>
                    </a:cubicBezTo>
                    <a:cubicBezTo>
                      <a:pt x="1358" y="7669"/>
                      <a:pt x="1239" y="7550"/>
                      <a:pt x="1239" y="7407"/>
                    </a:cubicBezTo>
                    <a:cubicBezTo>
                      <a:pt x="1239" y="7264"/>
                      <a:pt x="1358" y="7145"/>
                      <a:pt x="1501" y="7145"/>
                    </a:cubicBezTo>
                    <a:close/>
                    <a:moveTo>
                      <a:pt x="4454" y="501"/>
                    </a:moveTo>
                    <a:cubicBezTo>
                      <a:pt x="5264" y="501"/>
                      <a:pt x="6026" y="763"/>
                      <a:pt x="6693" y="1215"/>
                    </a:cubicBezTo>
                    <a:cubicBezTo>
                      <a:pt x="6645" y="1286"/>
                      <a:pt x="6645" y="1382"/>
                      <a:pt x="6645" y="1477"/>
                    </a:cubicBezTo>
                    <a:cubicBezTo>
                      <a:pt x="6645" y="1906"/>
                      <a:pt x="6979" y="2263"/>
                      <a:pt x="7431" y="2263"/>
                    </a:cubicBezTo>
                    <a:cubicBezTo>
                      <a:pt x="7526" y="2263"/>
                      <a:pt x="7622" y="2239"/>
                      <a:pt x="7693" y="2215"/>
                    </a:cubicBezTo>
                    <a:cubicBezTo>
                      <a:pt x="8145" y="2858"/>
                      <a:pt x="8384" y="3644"/>
                      <a:pt x="8384" y="4430"/>
                    </a:cubicBezTo>
                    <a:cubicBezTo>
                      <a:pt x="8384" y="5478"/>
                      <a:pt x="7979" y="6478"/>
                      <a:pt x="7240" y="7216"/>
                    </a:cubicBezTo>
                    <a:cubicBezTo>
                      <a:pt x="6502" y="7954"/>
                      <a:pt x="5502" y="8359"/>
                      <a:pt x="4454" y="8359"/>
                    </a:cubicBezTo>
                    <a:cubicBezTo>
                      <a:pt x="3645" y="8359"/>
                      <a:pt x="2882" y="8121"/>
                      <a:pt x="2239" y="7669"/>
                    </a:cubicBezTo>
                    <a:cubicBezTo>
                      <a:pt x="2263" y="7597"/>
                      <a:pt x="2287" y="7502"/>
                      <a:pt x="2287" y="7407"/>
                    </a:cubicBezTo>
                    <a:cubicBezTo>
                      <a:pt x="2287" y="6978"/>
                      <a:pt x="1930" y="6621"/>
                      <a:pt x="1501" y="6621"/>
                    </a:cubicBezTo>
                    <a:cubicBezTo>
                      <a:pt x="1406" y="6621"/>
                      <a:pt x="1311" y="6645"/>
                      <a:pt x="1215" y="6668"/>
                    </a:cubicBezTo>
                    <a:cubicBezTo>
                      <a:pt x="763" y="6025"/>
                      <a:pt x="525" y="5240"/>
                      <a:pt x="525" y="4430"/>
                    </a:cubicBezTo>
                    <a:cubicBezTo>
                      <a:pt x="525" y="3382"/>
                      <a:pt x="930" y="2406"/>
                      <a:pt x="1692" y="1667"/>
                    </a:cubicBezTo>
                    <a:cubicBezTo>
                      <a:pt x="2430" y="929"/>
                      <a:pt x="3406" y="501"/>
                      <a:pt x="4454" y="501"/>
                    </a:cubicBezTo>
                    <a:close/>
                    <a:moveTo>
                      <a:pt x="4454" y="0"/>
                    </a:moveTo>
                    <a:cubicBezTo>
                      <a:pt x="3263" y="0"/>
                      <a:pt x="2144" y="453"/>
                      <a:pt x="1311" y="1286"/>
                    </a:cubicBezTo>
                    <a:cubicBezTo>
                      <a:pt x="477" y="2144"/>
                      <a:pt x="1" y="3263"/>
                      <a:pt x="1" y="4430"/>
                    </a:cubicBezTo>
                    <a:cubicBezTo>
                      <a:pt x="1" y="5382"/>
                      <a:pt x="287" y="6264"/>
                      <a:pt x="811" y="7002"/>
                    </a:cubicBezTo>
                    <a:cubicBezTo>
                      <a:pt x="763" y="7121"/>
                      <a:pt x="715" y="7264"/>
                      <a:pt x="715" y="7407"/>
                    </a:cubicBezTo>
                    <a:cubicBezTo>
                      <a:pt x="715" y="7835"/>
                      <a:pt x="1073" y="8193"/>
                      <a:pt x="1501" y="8193"/>
                    </a:cubicBezTo>
                    <a:cubicBezTo>
                      <a:pt x="1644" y="8193"/>
                      <a:pt x="1787" y="8145"/>
                      <a:pt x="1882" y="8074"/>
                    </a:cubicBezTo>
                    <a:cubicBezTo>
                      <a:pt x="2644" y="8597"/>
                      <a:pt x="3525" y="8883"/>
                      <a:pt x="4454" y="8883"/>
                    </a:cubicBezTo>
                    <a:cubicBezTo>
                      <a:pt x="5645" y="8883"/>
                      <a:pt x="6764" y="8431"/>
                      <a:pt x="7598" y="7597"/>
                    </a:cubicBezTo>
                    <a:cubicBezTo>
                      <a:pt x="8455" y="6740"/>
                      <a:pt x="8908" y="5621"/>
                      <a:pt x="8908" y="4430"/>
                    </a:cubicBezTo>
                    <a:cubicBezTo>
                      <a:pt x="8908" y="3501"/>
                      <a:pt x="8622" y="2620"/>
                      <a:pt x="8098" y="1882"/>
                    </a:cubicBezTo>
                    <a:cubicBezTo>
                      <a:pt x="8169" y="1763"/>
                      <a:pt x="8193" y="1620"/>
                      <a:pt x="8193" y="1477"/>
                    </a:cubicBezTo>
                    <a:cubicBezTo>
                      <a:pt x="8193" y="1048"/>
                      <a:pt x="7860" y="691"/>
                      <a:pt x="7431" y="691"/>
                    </a:cubicBezTo>
                    <a:cubicBezTo>
                      <a:pt x="7264" y="691"/>
                      <a:pt x="7145" y="739"/>
                      <a:pt x="7026" y="810"/>
                    </a:cubicBezTo>
                    <a:cubicBezTo>
                      <a:pt x="6288" y="286"/>
                      <a:pt x="5383" y="0"/>
                      <a:pt x="44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" name="Google Shape;566;p46"/>
              <p:cNvSpPr/>
              <p:nvPr/>
            </p:nvSpPr>
            <p:spPr>
              <a:xfrm>
                <a:off x="1892025" y="2189800"/>
                <a:ext cx="144100" cy="143500"/>
              </a:xfrm>
              <a:custGeom>
                <a:avLst/>
                <a:gdLst/>
                <a:ahLst/>
                <a:cxnLst/>
                <a:rect l="l" t="t" r="r" b="b"/>
                <a:pathLst>
                  <a:path w="5764" h="5740" extrusionOk="0">
                    <a:moveTo>
                      <a:pt x="2620" y="524"/>
                    </a:moveTo>
                    <a:lnTo>
                      <a:pt x="2620" y="762"/>
                    </a:lnTo>
                    <a:cubicBezTo>
                      <a:pt x="2620" y="1215"/>
                      <a:pt x="2977" y="1548"/>
                      <a:pt x="3406" y="1548"/>
                    </a:cubicBezTo>
                    <a:cubicBezTo>
                      <a:pt x="3549" y="1548"/>
                      <a:pt x="3668" y="1667"/>
                      <a:pt x="3668" y="1810"/>
                    </a:cubicBezTo>
                    <a:cubicBezTo>
                      <a:pt x="3668" y="1977"/>
                      <a:pt x="3549" y="2072"/>
                      <a:pt x="3406" y="2072"/>
                    </a:cubicBezTo>
                    <a:lnTo>
                      <a:pt x="2358" y="2072"/>
                    </a:lnTo>
                    <a:cubicBezTo>
                      <a:pt x="1930" y="2072"/>
                      <a:pt x="1572" y="2429"/>
                      <a:pt x="1572" y="2858"/>
                    </a:cubicBezTo>
                    <a:cubicBezTo>
                      <a:pt x="1572" y="3025"/>
                      <a:pt x="1453" y="3120"/>
                      <a:pt x="1310" y="3120"/>
                    </a:cubicBezTo>
                    <a:lnTo>
                      <a:pt x="548" y="3120"/>
                    </a:lnTo>
                    <a:cubicBezTo>
                      <a:pt x="525" y="3048"/>
                      <a:pt x="525" y="2953"/>
                      <a:pt x="525" y="2858"/>
                    </a:cubicBezTo>
                    <a:cubicBezTo>
                      <a:pt x="525" y="1667"/>
                      <a:pt x="1453" y="667"/>
                      <a:pt x="2620" y="524"/>
                    </a:cubicBezTo>
                    <a:close/>
                    <a:moveTo>
                      <a:pt x="3144" y="524"/>
                    </a:moveTo>
                    <a:cubicBezTo>
                      <a:pt x="4335" y="667"/>
                      <a:pt x="5240" y="1667"/>
                      <a:pt x="5240" y="2858"/>
                    </a:cubicBezTo>
                    <a:cubicBezTo>
                      <a:pt x="5240" y="2953"/>
                      <a:pt x="5240" y="3048"/>
                      <a:pt x="5240" y="3120"/>
                    </a:cubicBezTo>
                    <a:lnTo>
                      <a:pt x="3930" y="3120"/>
                    </a:lnTo>
                    <a:cubicBezTo>
                      <a:pt x="3501" y="3120"/>
                      <a:pt x="3144" y="3477"/>
                      <a:pt x="3144" y="3906"/>
                    </a:cubicBezTo>
                    <a:cubicBezTo>
                      <a:pt x="3144" y="4049"/>
                      <a:pt x="3025" y="4168"/>
                      <a:pt x="2882" y="4168"/>
                    </a:cubicBezTo>
                    <a:lnTo>
                      <a:pt x="2358" y="4168"/>
                    </a:lnTo>
                    <a:cubicBezTo>
                      <a:pt x="1977" y="4168"/>
                      <a:pt x="1644" y="4453"/>
                      <a:pt x="1596" y="4835"/>
                    </a:cubicBezTo>
                    <a:cubicBezTo>
                      <a:pt x="1168" y="4549"/>
                      <a:pt x="834" y="4144"/>
                      <a:pt x="667" y="3644"/>
                    </a:cubicBezTo>
                    <a:lnTo>
                      <a:pt x="1310" y="3644"/>
                    </a:lnTo>
                    <a:cubicBezTo>
                      <a:pt x="1739" y="3644"/>
                      <a:pt x="2096" y="3310"/>
                      <a:pt x="2096" y="2858"/>
                    </a:cubicBezTo>
                    <a:cubicBezTo>
                      <a:pt x="2096" y="2715"/>
                      <a:pt x="2215" y="2596"/>
                      <a:pt x="2358" y="2596"/>
                    </a:cubicBezTo>
                    <a:lnTo>
                      <a:pt x="3406" y="2596"/>
                    </a:lnTo>
                    <a:cubicBezTo>
                      <a:pt x="3835" y="2596"/>
                      <a:pt x="4192" y="2263"/>
                      <a:pt x="4192" y="1810"/>
                    </a:cubicBezTo>
                    <a:cubicBezTo>
                      <a:pt x="4192" y="1381"/>
                      <a:pt x="3835" y="1048"/>
                      <a:pt x="3406" y="1048"/>
                    </a:cubicBezTo>
                    <a:cubicBezTo>
                      <a:pt x="3263" y="1048"/>
                      <a:pt x="3144" y="929"/>
                      <a:pt x="3144" y="762"/>
                    </a:cubicBezTo>
                    <a:lnTo>
                      <a:pt x="3144" y="524"/>
                    </a:lnTo>
                    <a:close/>
                    <a:moveTo>
                      <a:pt x="5121" y="3644"/>
                    </a:moveTo>
                    <a:cubicBezTo>
                      <a:pt x="4787" y="4573"/>
                      <a:pt x="3906" y="5216"/>
                      <a:pt x="2882" y="5216"/>
                    </a:cubicBezTo>
                    <a:cubicBezTo>
                      <a:pt x="2620" y="5216"/>
                      <a:pt x="2334" y="5168"/>
                      <a:pt x="2096" y="5096"/>
                    </a:cubicBezTo>
                    <a:lnTo>
                      <a:pt x="2096" y="4954"/>
                    </a:lnTo>
                    <a:cubicBezTo>
                      <a:pt x="2096" y="4811"/>
                      <a:pt x="2215" y="4692"/>
                      <a:pt x="2358" y="4692"/>
                    </a:cubicBezTo>
                    <a:lnTo>
                      <a:pt x="2882" y="4692"/>
                    </a:lnTo>
                    <a:cubicBezTo>
                      <a:pt x="3311" y="4692"/>
                      <a:pt x="3668" y="4358"/>
                      <a:pt x="3668" y="3906"/>
                    </a:cubicBezTo>
                    <a:cubicBezTo>
                      <a:pt x="3668" y="3763"/>
                      <a:pt x="3787" y="3644"/>
                      <a:pt x="3930" y="3644"/>
                    </a:cubicBezTo>
                    <a:close/>
                    <a:moveTo>
                      <a:pt x="2882" y="0"/>
                    </a:moveTo>
                    <a:cubicBezTo>
                      <a:pt x="1310" y="0"/>
                      <a:pt x="1" y="1286"/>
                      <a:pt x="1" y="2858"/>
                    </a:cubicBezTo>
                    <a:cubicBezTo>
                      <a:pt x="1" y="4453"/>
                      <a:pt x="1310" y="5739"/>
                      <a:pt x="2882" y="5739"/>
                    </a:cubicBezTo>
                    <a:cubicBezTo>
                      <a:pt x="4478" y="5739"/>
                      <a:pt x="5764" y="4453"/>
                      <a:pt x="5764" y="2858"/>
                    </a:cubicBezTo>
                    <a:cubicBezTo>
                      <a:pt x="5764" y="1286"/>
                      <a:pt x="4478" y="0"/>
                      <a:pt x="28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4"/>
          <p:cNvSpPr/>
          <p:nvPr/>
        </p:nvSpPr>
        <p:spPr>
          <a:xfrm rot="900065" flipH="1">
            <a:off x="5649678" y="910305"/>
            <a:ext cx="4560493" cy="4241810"/>
          </a:xfrm>
          <a:custGeom>
            <a:avLst/>
            <a:gdLst/>
            <a:ahLst/>
            <a:cxnLst/>
            <a:rect l="l" t="t" r="r" b="b"/>
            <a:pathLst>
              <a:path w="131928" h="122709" extrusionOk="0">
                <a:moveTo>
                  <a:pt x="110272" y="1"/>
                </a:moveTo>
                <a:cubicBezTo>
                  <a:pt x="107794" y="1"/>
                  <a:pt x="105307" y="285"/>
                  <a:pt x="102940" y="806"/>
                </a:cubicBezTo>
                <a:cubicBezTo>
                  <a:pt x="94034" y="2774"/>
                  <a:pt x="85728" y="7411"/>
                  <a:pt x="79390" y="13982"/>
                </a:cubicBezTo>
                <a:cubicBezTo>
                  <a:pt x="71584" y="22049"/>
                  <a:pt x="64634" y="33954"/>
                  <a:pt x="53622" y="33954"/>
                </a:cubicBezTo>
                <a:cubicBezTo>
                  <a:pt x="53341" y="33954"/>
                  <a:pt x="53058" y="33946"/>
                  <a:pt x="52771" y="33930"/>
                </a:cubicBezTo>
                <a:cubicBezTo>
                  <a:pt x="48635" y="33697"/>
                  <a:pt x="44832" y="31662"/>
                  <a:pt x="40763" y="30861"/>
                </a:cubicBezTo>
                <a:cubicBezTo>
                  <a:pt x="39507" y="30623"/>
                  <a:pt x="38244" y="30510"/>
                  <a:pt x="36985" y="30510"/>
                </a:cubicBezTo>
                <a:cubicBezTo>
                  <a:pt x="29777" y="30510"/>
                  <a:pt x="22672" y="34224"/>
                  <a:pt x="17646" y="39534"/>
                </a:cubicBezTo>
                <a:cubicBezTo>
                  <a:pt x="11742" y="45772"/>
                  <a:pt x="8306" y="53944"/>
                  <a:pt x="5704" y="62117"/>
                </a:cubicBezTo>
                <a:cubicBezTo>
                  <a:pt x="2268" y="72791"/>
                  <a:pt x="0" y="84133"/>
                  <a:pt x="1801" y="95174"/>
                </a:cubicBezTo>
                <a:cubicBezTo>
                  <a:pt x="3569" y="106248"/>
                  <a:pt x="9173" y="119324"/>
                  <a:pt x="20115" y="121793"/>
                </a:cubicBezTo>
                <a:cubicBezTo>
                  <a:pt x="22930" y="122423"/>
                  <a:pt x="25939" y="122708"/>
                  <a:pt x="29054" y="122708"/>
                </a:cubicBezTo>
                <a:cubicBezTo>
                  <a:pt x="46239" y="122708"/>
                  <a:pt x="66644" y="114017"/>
                  <a:pt x="75454" y="106449"/>
                </a:cubicBezTo>
                <a:cubicBezTo>
                  <a:pt x="100138" y="85133"/>
                  <a:pt x="124556" y="59982"/>
                  <a:pt x="130460" y="27892"/>
                </a:cubicBezTo>
                <a:cubicBezTo>
                  <a:pt x="131728" y="21021"/>
                  <a:pt x="131928" y="13349"/>
                  <a:pt x="127858" y="7645"/>
                </a:cubicBezTo>
                <a:cubicBezTo>
                  <a:pt x="123958" y="2199"/>
                  <a:pt x="117154" y="1"/>
                  <a:pt x="1102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9" name="Google Shape;309;p44"/>
          <p:cNvSpPr txBox="1">
            <a:spLocks noGrp="1"/>
          </p:cNvSpPr>
          <p:nvPr>
            <p:ph type="title" idx="15"/>
          </p:nvPr>
        </p:nvSpPr>
        <p:spPr>
          <a:xfrm>
            <a:off x="734625" y="539500"/>
            <a:ext cx="48141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Plan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0" name="Google Shape;310;p44"/>
          <p:cNvSpPr txBox="1">
            <a:spLocks noGrp="1"/>
          </p:cNvSpPr>
          <p:nvPr>
            <p:ph type="title"/>
          </p:nvPr>
        </p:nvSpPr>
        <p:spPr>
          <a:xfrm>
            <a:off x="1787625" y="1386225"/>
            <a:ext cx="3761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2" name="Google Shape;312;p44"/>
          <p:cNvSpPr txBox="1">
            <a:spLocks noGrp="1"/>
          </p:cNvSpPr>
          <p:nvPr>
            <p:ph type="title" idx="2"/>
          </p:nvPr>
        </p:nvSpPr>
        <p:spPr>
          <a:xfrm>
            <a:off x="734625" y="1362722"/>
            <a:ext cx="915300" cy="544906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3" name="Google Shape;313;p44"/>
          <p:cNvSpPr txBox="1">
            <a:spLocks noGrp="1"/>
          </p:cNvSpPr>
          <p:nvPr>
            <p:ph type="title" idx="3"/>
          </p:nvPr>
        </p:nvSpPr>
        <p:spPr>
          <a:xfrm>
            <a:off x="1809049" y="2701436"/>
            <a:ext cx="374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5" name="Google Shape;315;p44"/>
          <p:cNvSpPr txBox="1">
            <a:spLocks noGrp="1"/>
          </p:cNvSpPr>
          <p:nvPr>
            <p:ph type="title" idx="5"/>
          </p:nvPr>
        </p:nvSpPr>
        <p:spPr>
          <a:xfrm>
            <a:off x="750921" y="2676357"/>
            <a:ext cx="915300" cy="531369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6" name="Google Shape;316;p44"/>
          <p:cNvSpPr txBox="1">
            <a:spLocks noGrp="1"/>
          </p:cNvSpPr>
          <p:nvPr>
            <p:ph type="title" idx="6"/>
          </p:nvPr>
        </p:nvSpPr>
        <p:spPr>
          <a:xfrm>
            <a:off x="1793200" y="2022911"/>
            <a:ext cx="3761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Context and Problematic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8" name="Google Shape;318;p44"/>
          <p:cNvSpPr txBox="1">
            <a:spLocks noGrp="1"/>
          </p:cNvSpPr>
          <p:nvPr>
            <p:ph type="title" idx="8"/>
          </p:nvPr>
        </p:nvSpPr>
        <p:spPr>
          <a:xfrm>
            <a:off x="734625" y="2007749"/>
            <a:ext cx="915300" cy="57093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9" name="Google Shape;319;p44"/>
          <p:cNvSpPr txBox="1">
            <a:spLocks noGrp="1"/>
          </p:cNvSpPr>
          <p:nvPr>
            <p:ph type="title" idx="9"/>
          </p:nvPr>
        </p:nvSpPr>
        <p:spPr>
          <a:xfrm>
            <a:off x="1794975" y="3412659"/>
            <a:ext cx="374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1" name="Google Shape;321;p44"/>
          <p:cNvSpPr txBox="1">
            <a:spLocks noGrp="1"/>
          </p:cNvSpPr>
          <p:nvPr>
            <p:ph type="title" idx="14"/>
          </p:nvPr>
        </p:nvSpPr>
        <p:spPr>
          <a:xfrm>
            <a:off x="734625" y="3426835"/>
            <a:ext cx="915300" cy="517841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2" name="Google Shape;322;p44"/>
          <p:cNvGrpSpPr/>
          <p:nvPr/>
        </p:nvGrpSpPr>
        <p:grpSpPr>
          <a:xfrm flipH="1">
            <a:off x="6023370" y="1101391"/>
            <a:ext cx="2908881" cy="6426104"/>
            <a:chOff x="2226750" y="1404400"/>
            <a:chExt cx="3179800" cy="7024600"/>
          </a:xfrm>
        </p:grpSpPr>
        <p:sp>
          <p:nvSpPr>
            <p:cNvPr id="323" name="Google Shape;323;p44"/>
            <p:cNvSpPr/>
            <p:nvPr/>
          </p:nvSpPr>
          <p:spPr>
            <a:xfrm>
              <a:off x="3649450" y="7858575"/>
              <a:ext cx="348600" cy="492025"/>
            </a:xfrm>
            <a:custGeom>
              <a:avLst/>
              <a:gdLst/>
              <a:ahLst/>
              <a:cxnLst/>
              <a:rect l="l" t="t" r="r" b="b"/>
              <a:pathLst>
                <a:path w="13944" h="19681" extrusionOk="0">
                  <a:moveTo>
                    <a:pt x="10875" y="0"/>
                  </a:moveTo>
                  <a:lnTo>
                    <a:pt x="267" y="400"/>
                  </a:lnTo>
                  <a:lnTo>
                    <a:pt x="0" y="10708"/>
                  </a:lnTo>
                  <a:lnTo>
                    <a:pt x="5004" y="19681"/>
                  </a:lnTo>
                  <a:lnTo>
                    <a:pt x="13944" y="12509"/>
                  </a:lnTo>
                  <a:lnTo>
                    <a:pt x="12609" y="10708"/>
                  </a:lnTo>
                  <a:lnTo>
                    <a:pt x="10875" y="0"/>
                  </a:lnTo>
                  <a:close/>
                </a:path>
              </a:pathLst>
            </a:custGeom>
            <a:solidFill>
              <a:srgbClr val="F98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" name="Google Shape;324;p44"/>
            <p:cNvSpPr/>
            <p:nvPr/>
          </p:nvSpPr>
          <p:spPr>
            <a:xfrm>
              <a:off x="3642775" y="7877750"/>
              <a:ext cx="149300" cy="378625"/>
            </a:xfrm>
            <a:custGeom>
              <a:avLst/>
              <a:gdLst/>
              <a:ahLst/>
              <a:cxnLst/>
              <a:rect l="l" t="t" r="r" b="b"/>
              <a:pathLst>
                <a:path w="5972" h="15145" extrusionOk="0">
                  <a:moveTo>
                    <a:pt x="4804" y="0"/>
                  </a:moveTo>
                  <a:lnTo>
                    <a:pt x="167" y="201"/>
                  </a:lnTo>
                  <a:lnTo>
                    <a:pt x="0" y="10508"/>
                  </a:lnTo>
                  <a:cubicBezTo>
                    <a:pt x="3236" y="13510"/>
                    <a:pt x="5971" y="15145"/>
                    <a:pt x="5971" y="15145"/>
                  </a:cubicBezTo>
                  <a:lnTo>
                    <a:pt x="4804" y="0"/>
                  </a:lnTo>
                  <a:close/>
                </a:path>
              </a:pathLst>
            </a:custGeom>
            <a:solidFill>
              <a:srgbClr val="A85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" name="Google Shape;325;p44"/>
            <p:cNvSpPr/>
            <p:nvPr/>
          </p:nvSpPr>
          <p:spPr>
            <a:xfrm>
              <a:off x="3608575" y="7966975"/>
              <a:ext cx="804775" cy="462025"/>
            </a:xfrm>
            <a:custGeom>
              <a:avLst/>
              <a:gdLst/>
              <a:ahLst/>
              <a:cxnLst/>
              <a:rect l="l" t="t" r="r" b="b"/>
              <a:pathLst>
                <a:path w="32191" h="18481" extrusionOk="0">
                  <a:moveTo>
                    <a:pt x="14645" y="1"/>
                  </a:moveTo>
                  <a:cubicBezTo>
                    <a:pt x="14645" y="1"/>
                    <a:pt x="7998" y="691"/>
                    <a:pt x="4124" y="691"/>
                  </a:cubicBezTo>
                  <a:cubicBezTo>
                    <a:pt x="2748" y="691"/>
                    <a:pt x="1722" y="604"/>
                    <a:pt x="1468" y="368"/>
                  </a:cubicBezTo>
                  <a:cubicBezTo>
                    <a:pt x="1465" y="365"/>
                    <a:pt x="1462" y="364"/>
                    <a:pt x="1459" y="364"/>
                  </a:cubicBezTo>
                  <a:cubicBezTo>
                    <a:pt x="1236" y="364"/>
                    <a:pt x="1268" y="6310"/>
                    <a:pt x="1235" y="6639"/>
                  </a:cubicBezTo>
                  <a:lnTo>
                    <a:pt x="1" y="18481"/>
                  </a:lnTo>
                  <a:lnTo>
                    <a:pt x="31523" y="18481"/>
                  </a:lnTo>
                  <a:cubicBezTo>
                    <a:pt x="31890" y="18481"/>
                    <a:pt x="32190" y="18080"/>
                    <a:pt x="32190" y="17580"/>
                  </a:cubicBezTo>
                  <a:lnTo>
                    <a:pt x="32090" y="16846"/>
                  </a:lnTo>
                  <a:cubicBezTo>
                    <a:pt x="31857" y="15212"/>
                    <a:pt x="30823" y="13811"/>
                    <a:pt x="29355" y="13110"/>
                  </a:cubicBezTo>
                  <a:lnTo>
                    <a:pt x="14911" y="6238"/>
                  </a:lnTo>
                  <a:lnTo>
                    <a:pt x="14645" y="1"/>
                  </a:lnTo>
                  <a:close/>
                </a:path>
              </a:pathLst>
            </a:custGeom>
            <a:solidFill>
              <a:srgbClr val="316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" name="Google Shape;326;p44"/>
            <p:cNvSpPr/>
            <p:nvPr/>
          </p:nvSpPr>
          <p:spPr>
            <a:xfrm>
              <a:off x="3757025" y="7986150"/>
              <a:ext cx="207675" cy="173500"/>
            </a:xfrm>
            <a:custGeom>
              <a:avLst/>
              <a:gdLst/>
              <a:ahLst/>
              <a:cxnLst/>
              <a:rect l="l" t="t" r="r" b="b"/>
              <a:pathLst>
                <a:path w="8307" h="6940" fill="none" extrusionOk="0">
                  <a:moveTo>
                    <a:pt x="8306" y="5605"/>
                  </a:moveTo>
                  <a:cubicBezTo>
                    <a:pt x="8306" y="5605"/>
                    <a:pt x="2469" y="1"/>
                    <a:pt x="1235" y="3470"/>
                  </a:cubicBezTo>
                  <a:cubicBezTo>
                    <a:pt x="0" y="6939"/>
                    <a:pt x="8306" y="5605"/>
                    <a:pt x="8306" y="5605"/>
                  </a:cubicBezTo>
                  <a:close/>
                </a:path>
              </a:pathLst>
            </a:custGeom>
            <a:noFill/>
            <a:ln w="11675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" name="Google Shape;327;p44"/>
            <p:cNvSpPr/>
            <p:nvPr/>
          </p:nvSpPr>
          <p:spPr>
            <a:xfrm>
              <a:off x="2366025" y="7791025"/>
              <a:ext cx="348600" cy="559575"/>
            </a:xfrm>
            <a:custGeom>
              <a:avLst/>
              <a:gdLst/>
              <a:ahLst/>
              <a:cxnLst/>
              <a:rect l="l" t="t" r="r" b="b"/>
              <a:pathLst>
                <a:path w="13944" h="22383" extrusionOk="0">
                  <a:moveTo>
                    <a:pt x="3003" y="0"/>
                  </a:moveTo>
                  <a:lnTo>
                    <a:pt x="1" y="13410"/>
                  </a:lnTo>
                  <a:lnTo>
                    <a:pt x="4971" y="22383"/>
                  </a:lnTo>
                  <a:lnTo>
                    <a:pt x="13944" y="15211"/>
                  </a:lnTo>
                  <a:lnTo>
                    <a:pt x="10041" y="12543"/>
                  </a:lnTo>
                  <a:lnTo>
                    <a:pt x="13744" y="1735"/>
                  </a:lnTo>
                  <a:lnTo>
                    <a:pt x="3003" y="0"/>
                  </a:lnTo>
                  <a:close/>
                </a:path>
              </a:pathLst>
            </a:custGeom>
            <a:solidFill>
              <a:srgbClr val="F98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" name="Google Shape;328;p44"/>
            <p:cNvSpPr/>
            <p:nvPr/>
          </p:nvSpPr>
          <p:spPr>
            <a:xfrm>
              <a:off x="2366025" y="7815200"/>
              <a:ext cx="172650" cy="429500"/>
            </a:xfrm>
            <a:custGeom>
              <a:avLst/>
              <a:gdLst/>
              <a:ahLst/>
              <a:cxnLst/>
              <a:rect l="l" t="t" r="r" b="b"/>
              <a:pathLst>
                <a:path w="6906" h="17180" extrusionOk="0">
                  <a:moveTo>
                    <a:pt x="6906" y="1"/>
                  </a:moveTo>
                  <a:lnTo>
                    <a:pt x="2236" y="201"/>
                  </a:lnTo>
                  <a:lnTo>
                    <a:pt x="1" y="12309"/>
                  </a:lnTo>
                  <a:cubicBezTo>
                    <a:pt x="3203" y="15312"/>
                    <a:pt x="3003" y="17180"/>
                    <a:pt x="3003" y="17180"/>
                  </a:cubicBezTo>
                  <a:lnTo>
                    <a:pt x="6906" y="1"/>
                  </a:lnTo>
                  <a:close/>
                </a:path>
              </a:pathLst>
            </a:custGeom>
            <a:solidFill>
              <a:srgbClr val="A85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" name="Google Shape;329;p44"/>
            <p:cNvSpPr/>
            <p:nvPr/>
          </p:nvSpPr>
          <p:spPr>
            <a:xfrm>
              <a:off x="2324325" y="7945225"/>
              <a:ext cx="804775" cy="483775"/>
            </a:xfrm>
            <a:custGeom>
              <a:avLst/>
              <a:gdLst/>
              <a:ahLst/>
              <a:cxnLst/>
              <a:rect l="l" t="t" r="r" b="b"/>
              <a:pathLst>
                <a:path w="32191" h="19351" extrusionOk="0">
                  <a:moveTo>
                    <a:pt x="2062" y="1"/>
                  </a:moveTo>
                  <a:cubicBezTo>
                    <a:pt x="1856" y="1"/>
                    <a:pt x="1301" y="7179"/>
                    <a:pt x="1268" y="7509"/>
                  </a:cubicBezTo>
                  <a:lnTo>
                    <a:pt x="1" y="19351"/>
                  </a:lnTo>
                  <a:lnTo>
                    <a:pt x="31523" y="19351"/>
                  </a:lnTo>
                  <a:cubicBezTo>
                    <a:pt x="31890" y="19351"/>
                    <a:pt x="32190" y="18950"/>
                    <a:pt x="32190" y="18450"/>
                  </a:cubicBezTo>
                  <a:lnTo>
                    <a:pt x="32124" y="18016"/>
                  </a:lnTo>
                  <a:cubicBezTo>
                    <a:pt x="31890" y="16215"/>
                    <a:pt x="30756" y="14647"/>
                    <a:pt x="29088" y="13880"/>
                  </a:cubicBezTo>
                  <a:lnTo>
                    <a:pt x="14911" y="7108"/>
                  </a:lnTo>
                  <a:cubicBezTo>
                    <a:pt x="14911" y="7108"/>
                    <a:pt x="15879" y="5541"/>
                    <a:pt x="15879" y="1504"/>
                  </a:cubicBezTo>
                  <a:cubicBezTo>
                    <a:pt x="15879" y="737"/>
                    <a:pt x="3070" y="904"/>
                    <a:pt x="2069" y="3"/>
                  </a:cubicBezTo>
                  <a:cubicBezTo>
                    <a:pt x="2067" y="1"/>
                    <a:pt x="2064" y="1"/>
                    <a:pt x="2062" y="1"/>
                  </a:cubicBezTo>
                  <a:close/>
                </a:path>
              </a:pathLst>
            </a:custGeom>
            <a:solidFill>
              <a:srgbClr val="316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" name="Google Shape;330;p44"/>
            <p:cNvSpPr/>
            <p:nvPr/>
          </p:nvSpPr>
          <p:spPr>
            <a:xfrm>
              <a:off x="2481950" y="7992000"/>
              <a:ext cx="207675" cy="174300"/>
            </a:xfrm>
            <a:custGeom>
              <a:avLst/>
              <a:gdLst/>
              <a:ahLst/>
              <a:cxnLst/>
              <a:rect l="l" t="t" r="r" b="b"/>
              <a:pathLst>
                <a:path w="8307" h="6972" fill="none" extrusionOk="0">
                  <a:moveTo>
                    <a:pt x="8306" y="5638"/>
                  </a:moveTo>
                  <a:cubicBezTo>
                    <a:pt x="8306" y="5638"/>
                    <a:pt x="2469" y="0"/>
                    <a:pt x="1234" y="3470"/>
                  </a:cubicBezTo>
                  <a:cubicBezTo>
                    <a:pt x="0" y="6972"/>
                    <a:pt x="8306" y="5638"/>
                    <a:pt x="8306" y="5638"/>
                  </a:cubicBezTo>
                  <a:close/>
                </a:path>
              </a:pathLst>
            </a:custGeom>
            <a:noFill/>
            <a:ln w="11675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" name="Google Shape;331;p44"/>
            <p:cNvSpPr/>
            <p:nvPr/>
          </p:nvSpPr>
          <p:spPr>
            <a:xfrm>
              <a:off x="2843875" y="4543700"/>
              <a:ext cx="1125000" cy="3368275"/>
            </a:xfrm>
            <a:custGeom>
              <a:avLst/>
              <a:gdLst/>
              <a:ahLst/>
              <a:cxnLst/>
              <a:rect l="l" t="t" r="r" b="b"/>
              <a:pathLst>
                <a:path w="45000" h="134731" extrusionOk="0">
                  <a:moveTo>
                    <a:pt x="42864" y="0"/>
                  </a:moveTo>
                  <a:lnTo>
                    <a:pt x="0" y="2902"/>
                  </a:lnTo>
                  <a:cubicBezTo>
                    <a:pt x="16379" y="36460"/>
                    <a:pt x="31389" y="134730"/>
                    <a:pt x="31389" y="134730"/>
                  </a:cubicBezTo>
                  <a:lnTo>
                    <a:pt x="44999" y="134230"/>
                  </a:lnTo>
                  <a:cubicBezTo>
                    <a:pt x="44999" y="134230"/>
                    <a:pt x="44132" y="77322"/>
                    <a:pt x="43731" y="63412"/>
                  </a:cubicBezTo>
                  <a:cubicBezTo>
                    <a:pt x="43365" y="49502"/>
                    <a:pt x="42864" y="0"/>
                    <a:pt x="42864" y="0"/>
                  </a:cubicBezTo>
                  <a:close/>
                </a:path>
              </a:pathLst>
            </a:custGeom>
            <a:solidFill>
              <a:srgbClr val="0234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" name="Google Shape;332;p44"/>
            <p:cNvSpPr/>
            <p:nvPr/>
          </p:nvSpPr>
          <p:spPr>
            <a:xfrm>
              <a:off x="3404275" y="4609575"/>
              <a:ext cx="340250" cy="3278200"/>
            </a:xfrm>
            <a:custGeom>
              <a:avLst/>
              <a:gdLst/>
              <a:ahLst/>
              <a:cxnLst/>
              <a:rect l="l" t="t" r="r" b="b"/>
              <a:pathLst>
                <a:path w="13610" h="131128" fill="none" extrusionOk="0">
                  <a:moveTo>
                    <a:pt x="0" y="1"/>
                  </a:moveTo>
                  <a:cubicBezTo>
                    <a:pt x="0" y="1"/>
                    <a:pt x="11542" y="58175"/>
                    <a:pt x="11542" y="67115"/>
                  </a:cubicBezTo>
                  <a:cubicBezTo>
                    <a:pt x="11542" y="76055"/>
                    <a:pt x="13610" y="131128"/>
                    <a:pt x="13610" y="131128"/>
                  </a:cubicBezTo>
                </a:path>
              </a:pathLst>
            </a:custGeom>
            <a:noFill/>
            <a:ln w="11675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" name="Google Shape;333;p44"/>
            <p:cNvSpPr/>
            <p:nvPr/>
          </p:nvSpPr>
          <p:spPr>
            <a:xfrm>
              <a:off x="2394375" y="4499500"/>
              <a:ext cx="1368500" cy="3388275"/>
            </a:xfrm>
            <a:custGeom>
              <a:avLst/>
              <a:gdLst/>
              <a:ahLst/>
              <a:cxnLst/>
              <a:rect l="l" t="t" r="r" b="b"/>
              <a:pathLst>
                <a:path w="54740" h="135531" extrusionOk="0">
                  <a:moveTo>
                    <a:pt x="54740" y="0"/>
                  </a:moveTo>
                  <a:lnTo>
                    <a:pt x="13377" y="3036"/>
                  </a:lnTo>
                  <a:cubicBezTo>
                    <a:pt x="14511" y="21082"/>
                    <a:pt x="17280" y="49269"/>
                    <a:pt x="16446" y="63212"/>
                  </a:cubicBezTo>
                  <a:cubicBezTo>
                    <a:pt x="16212" y="66882"/>
                    <a:pt x="15645" y="70551"/>
                    <a:pt x="14778" y="74153"/>
                  </a:cubicBezTo>
                  <a:lnTo>
                    <a:pt x="1" y="134964"/>
                  </a:lnTo>
                  <a:lnTo>
                    <a:pt x="13544" y="135531"/>
                  </a:lnTo>
                  <a:cubicBezTo>
                    <a:pt x="13544" y="135531"/>
                    <a:pt x="32891" y="93167"/>
                    <a:pt x="40563" y="69183"/>
                  </a:cubicBezTo>
                  <a:cubicBezTo>
                    <a:pt x="45600" y="40796"/>
                    <a:pt x="54740" y="1"/>
                    <a:pt x="54740" y="0"/>
                  </a:cubicBezTo>
                  <a:close/>
                </a:path>
              </a:pathLst>
            </a:custGeom>
            <a:solidFill>
              <a:srgbClr val="0234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" name="Google Shape;334;p44"/>
            <p:cNvSpPr/>
            <p:nvPr/>
          </p:nvSpPr>
          <p:spPr>
            <a:xfrm>
              <a:off x="2566175" y="4562875"/>
              <a:ext cx="640475" cy="3319900"/>
            </a:xfrm>
            <a:custGeom>
              <a:avLst/>
              <a:gdLst/>
              <a:ahLst/>
              <a:cxnLst/>
              <a:rect l="l" t="t" r="r" b="b"/>
              <a:pathLst>
                <a:path w="25619" h="132796" fill="none" extrusionOk="0">
                  <a:moveTo>
                    <a:pt x="21182" y="1"/>
                  </a:moveTo>
                  <a:cubicBezTo>
                    <a:pt x="21182" y="1"/>
                    <a:pt x="25619" y="54406"/>
                    <a:pt x="21616" y="62879"/>
                  </a:cubicBezTo>
                  <a:cubicBezTo>
                    <a:pt x="17646" y="71318"/>
                    <a:pt x="0" y="132796"/>
                    <a:pt x="0" y="132796"/>
                  </a:cubicBezTo>
                </a:path>
              </a:pathLst>
            </a:custGeom>
            <a:noFill/>
            <a:ln w="11675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" name="Google Shape;335;p44"/>
            <p:cNvSpPr/>
            <p:nvPr/>
          </p:nvSpPr>
          <p:spPr>
            <a:xfrm>
              <a:off x="3139925" y="4551200"/>
              <a:ext cx="352775" cy="480375"/>
            </a:xfrm>
            <a:custGeom>
              <a:avLst/>
              <a:gdLst/>
              <a:ahLst/>
              <a:cxnLst/>
              <a:rect l="l" t="t" r="r" b="b"/>
              <a:pathLst>
                <a:path w="14111" h="19215" fill="none" extrusionOk="0">
                  <a:moveTo>
                    <a:pt x="14110" y="1"/>
                  </a:moveTo>
                  <a:lnTo>
                    <a:pt x="0" y="19214"/>
                  </a:lnTo>
                </a:path>
              </a:pathLst>
            </a:custGeom>
            <a:noFill/>
            <a:ln w="11675" cap="flat" cmpd="sng">
              <a:solidFill>
                <a:srgbClr val="030F2A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" name="Google Shape;336;p44"/>
            <p:cNvSpPr/>
            <p:nvPr/>
          </p:nvSpPr>
          <p:spPr>
            <a:xfrm>
              <a:off x="3196625" y="2458625"/>
              <a:ext cx="2107350" cy="1487800"/>
            </a:xfrm>
            <a:custGeom>
              <a:avLst/>
              <a:gdLst/>
              <a:ahLst/>
              <a:cxnLst/>
              <a:rect l="l" t="t" r="r" b="b"/>
              <a:pathLst>
                <a:path w="84294" h="59512" extrusionOk="0">
                  <a:moveTo>
                    <a:pt x="16345" y="0"/>
                  </a:moveTo>
                  <a:cubicBezTo>
                    <a:pt x="14369" y="0"/>
                    <a:pt x="12876" y="1678"/>
                    <a:pt x="12876" y="1678"/>
                  </a:cubicBezTo>
                  <a:cubicBezTo>
                    <a:pt x="0" y="7015"/>
                    <a:pt x="29588" y="58552"/>
                    <a:pt x="35392" y="59486"/>
                  </a:cubicBezTo>
                  <a:cubicBezTo>
                    <a:pt x="35498" y="59503"/>
                    <a:pt x="35611" y="59511"/>
                    <a:pt x="35731" y="59511"/>
                  </a:cubicBezTo>
                  <a:cubicBezTo>
                    <a:pt x="42260" y="59511"/>
                    <a:pt x="70017" y="35035"/>
                    <a:pt x="70017" y="35035"/>
                  </a:cubicBezTo>
                  <a:cubicBezTo>
                    <a:pt x="70017" y="35035"/>
                    <a:pt x="84294" y="25095"/>
                    <a:pt x="84027" y="24194"/>
                  </a:cubicBezTo>
                  <a:cubicBezTo>
                    <a:pt x="83982" y="24048"/>
                    <a:pt x="83795" y="23987"/>
                    <a:pt x="83516" y="23987"/>
                  </a:cubicBezTo>
                  <a:cubicBezTo>
                    <a:pt x="82141" y="23987"/>
                    <a:pt x="78523" y="25462"/>
                    <a:pt x="78523" y="25462"/>
                  </a:cubicBezTo>
                  <a:cubicBezTo>
                    <a:pt x="78957" y="24661"/>
                    <a:pt x="83760" y="21893"/>
                    <a:pt x="83593" y="21359"/>
                  </a:cubicBezTo>
                  <a:cubicBezTo>
                    <a:pt x="83580" y="21318"/>
                    <a:pt x="83532" y="21299"/>
                    <a:pt x="83454" y="21299"/>
                  </a:cubicBezTo>
                  <a:cubicBezTo>
                    <a:pt x="82560" y="21299"/>
                    <a:pt x="77747" y="23776"/>
                    <a:pt x="77115" y="23776"/>
                  </a:cubicBezTo>
                  <a:cubicBezTo>
                    <a:pt x="77086" y="23776"/>
                    <a:pt x="77066" y="23771"/>
                    <a:pt x="77055" y="23761"/>
                  </a:cubicBezTo>
                  <a:cubicBezTo>
                    <a:pt x="76788" y="23494"/>
                    <a:pt x="83160" y="20191"/>
                    <a:pt x="82826" y="19458"/>
                  </a:cubicBezTo>
                  <a:cubicBezTo>
                    <a:pt x="82794" y="19390"/>
                    <a:pt x="82706" y="19360"/>
                    <a:pt x="82573" y="19360"/>
                  </a:cubicBezTo>
                  <a:cubicBezTo>
                    <a:pt x="81357" y="19360"/>
                    <a:pt x="76369" y="21899"/>
                    <a:pt x="75792" y="21899"/>
                  </a:cubicBezTo>
                  <a:cubicBezTo>
                    <a:pt x="75776" y="21899"/>
                    <a:pt x="75763" y="21897"/>
                    <a:pt x="75754" y="21893"/>
                  </a:cubicBezTo>
                  <a:cubicBezTo>
                    <a:pt x="75421" y="21692"/>
                    <a:pt x="81792" y="18057"/>
                    <a:pt x="81025" y="17423"/>
                  </a:cubicBezTo>
                  <a:cubicBezTo>
                    <a:pt x="80988" y="17393"/>
                    <a:pt x="80934" y="17379"/>
                    <a:pt x="80864" y="17379"/>
                  </a:cubicBezTo>
                  <a:cubicBezTo>
                    <a:pt x="79446" y="17379"/>
                    <a:pt x="71603" y="23131"/>
                    <a:pt x="70658" y="23131"/>
                  </a:cubicBezTo>
                  <a:cubicBezTo>
                    <a:pt x="70642" y="23131"/>
                    <a:pt x="70629" y="23130"/>
                    <a:pt x="70617" y="23127"/>
                  </a:cubicBezTo>
                  <a:cubicBezTo>
                    <a:pt x="69817" y="22960"/>
                    <a:pt x="72652" y="19024"/>
                    <a:pt x="72585" y="17223"/>
                  </a:cubicBezTo>
                  <a:cubicBezTo>
                    <a:pt x="72576" y="17062"/>
                    <a:pt x="72515" y="16989"/>
                    <a:pt x="72411" y="16989"/>
                  </a:cubicBezTo>
                  <a:cubicBezTo>
                    <a:pt x="71368" y="16989"/>
                    <a:pt x="66047" y="24294"/>
                    <a:pt x="66047" y="24294"/>
                  </a:cubicBezTo>
                  <a:cubicBezTo>
                    <a:pt x="64380" y="25729"/>
                    <a:pt x="41997" y="38605"/>
                    <a:pt x="41997" y="38605"/>
                  </a:cubicBezTo>
                  <a:cubicBezTo>
                    <a:pt x="31256" y="10484"/>
                    <a:pt x="22016" y="3846"/>
                    <a:pt x="18947" y="1078"/>
                  </a:cubicBezTo>
                  <a:cubicBezTo>
                    <a:pt x="18045" y="282"/>
                    <a:pt x="17154" y="0"/>
                    <a:pt x="16345" y="0"/>
                  </a:cubicBezTo>
                  <a:close/>
                </a:path>
              </a:pathLst>
            </a:custGeom>
            <a:solidFill>
              <a:srgbClr val="EF7B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" name="Google Shape;337;p44"/>
            <p:cNvSpPr/>
            <p:nvPr/>
          </p:nvSpPr>
          <p:spPr>
            <a:xfrm>
              <a:off x="3601075" y="2396250"/>
              <a:ext cx="610450" cy="952450"/>
            </a:xfrm>
            <a:custGeom>
              <a:avLst/>
              <a:gdLst/>
              <a:ahLst/>
              <a:cxnLst/>
              <a:rect l="l" t="t" r="r" b="b"/>
              <a:pathLst>
                <a:path w="24418" h="38098" extrusionOk="0">
                  <a:moveTo>
                    <a:pt x="415" y="0"/>
                  </a:moveTo>
                  <a:cubicBezTo>
                    <a:pt x="273" y="0"/>
                    <a:pt x="134" y="12"/>
                    <a:pt x="1" y="37"/>
                  </a:cubicBezTo>
                  <a:lnTo>
                    <a:pt x="10708" y="38097"/>
                  </a:lnTo>
                  <a:lnTo>
                    <a:pt x="24418" y="29258"/>
                  </a:lnTo>
                  <a:cubicBezTo>
                    <a:pt x="24418" y="29258"/>
                    <a:pt x="7434" y="0"/>
                    <a:pt x="415" y="0"/>
                  </a:cubicBezTo>
                  <a:close/>
                </a:path>
              </a:pathLst>
            </a:custGeom>
            <a:solidFill>
              <a:srgbClr val="638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" name="Google Shape;338;p44"/>
            <p:cNvSpPr/>
            <p:nvPr/>
          </p:nvSpPr>
          <p:spPr>
            <a:xfrm>
              <a:off x="4937875" y="3019275"/>
              <a:ext cx="60050" cy="106775"/>
            </a:xfrm>
            <a:custGeom>
              <a:avLst/>
              <a:gdLst/>
              <a:ahLst/>
              <a:cxnLst/>
              <a:rect l="l" t="t" r="r" b="b"/>
              <a:pathLst>
                <a:path w="2402" h="4271" extrusionOk="0">
                  <a:moveTo>
                    <a:pt x="2402" y="0"/>
                  </a:moveTo>
                  <a:lnTo>
                    <a:pt x="734" y="567"/>
                  </a:lnTo>
                  <a:cubicBezTo>
                    <a:pt x="1001" y="934"/>
                    <a:pt x="0" y="4270"/>
                    <a:pt x="0" y="4270"/>
                  </a:cubicBezTo>
                  <a:lnTo>
                    <a:pt x="2402" y="0"/>
                  </a:lnTo>
                  <a:close/>
                </a:path>
              </a:pathLst>
            </a:custGeom>
            <a:solidFill>
              <a:srgbClr val="A85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" name="Google Shape;339;p44"/>
            <p:cNvSpPr/>
            <p:nvPr/>
          </p:nvSpPr>
          <p:spPr>
            <a:xfrm>
              <a:off x="2570350" y="2235375"/>
              <a:ext cx="1478575" cy="2811200"/>
            </a:xfrm>
            <a:custGeom>
              <a:avLst/>
              <a:gdLst/>
              <a:ahLst/>
              <a:cxnLst/>
              <a:rect l="l" t="t" r="r" b="b"/>
              <a:pathLst>
                <a:path w="59143" h="112448" extrusionOk="0">
                  <a:moveTo>
                    <a:pt x="25318" y="1"/>
                  </a:moveTo>
                  <a:lnTo>
                    <a:pt x="22683" y="1001"/>
                  </a:lnTo>
                  <a:lnTo>
                    <a:pt x="20682" y="1702"/>
                  </a:lnTo>
                  <a:cubicBezTo>
                    <a:pt x="14811" y="3737"/>
                    <a:pt x="12009" y="5571"/>
                    <a:pt x="7172" y="9474"/>
                  </a:cubicBezTo>
                  <a:cubicBezTo>
                    <a:pt x="2335" y="13343"/>
                    <a:pt x="901" y="23517"/>
                    <a:pt x="701" y="29121"/>
                  </a:cubicBezTo>
                  <a:cubicBezTo>
                    <a:pt x="0" y="47368"/>
                    <a:pt x="6171" y="112448"/>
                    <a:pt x="6171" y="112448"/>
                  </a:cubicBezTo>
                  <a:lnTo>
                    <a:pt x="59142" y="108745"/>
                  </a:lnTo>
                  <a:lnTo>
                    <a:pt x="51437" y="37094"/>
                  </a:lnTo>
                  <a:cubicBezTo>
                    <a:pt x="51237" y="32424"/>
                    <a:pt x="48735" y="20382"/>
                    <a:pt x="46967" y="16179"/>
                  </a:cubicBezTo>
                  <a:cubicBezTo>
                    <a:pt x="44966" y="11442"/>
                    <a:pt x="42731" y="6672"/>
                    <a:pt x="41230" y="6472"/>
                  </a:cubicBezTo>
                  <a:lnTo>
                    <a:pt x="35492" y="3636"/>
                  </a:lnTo>
                  <a:lnTo>
                    <a:pt x="34758" y="5638"/>
                  </a:lnTo>
                  <a:cubicBezTo>
                    <a:pt x="34758" y="5638"/>
                    <a:pt x="33465" y="7969"/>
                    <a:pt x="31927" y="7969"/>
                  </a:cubicBezTo>
                  <a:cubicBezTo>
                    <a:pt x="31536" y="7969"/>
                    <a:pt x="31128" y="7818"/>
                    <a:pt x="30722" y="7439"/>
                  </a:cubicBezTo>
                  <a:lnTo>
                    <a:pt x="25318" y="1"/>
                  </a:lnTo>
                  <a:close/>
                </a:path>
              </a:pathLst>
            </a:custGeom>
            <a:solidFill>
              <a:srgbClr val="759B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" name="Google Shape;340;p44"/>
            <p:cNvSpPr/>
            <p:nvPr/>
          </p:nvSpPr>
          <p:spPr>
            <a:xfrm>
              <a:off x="2717950" y="4798050"/>
              <a:ext cx="1306775" cy="99250"/>
            </a:xfrm>
            <a:custGeom>
              <a:avLst/>
              <a:gdLst/>
              <a:ahLst/>
              <a:cxnLst/>
              <a:rect l="l" t="t" r="r" b="b"/>
              <a:pathLst>
                <a:path w="52271" h="3970" fill="none" extrusionOk="0">
                  <a:moveTo>
                    <a:pt x="52271" y="0"/>
                  </a:moveTo>
                  <a:lnTo>
                    <a:pt x="0" y="3970"/>
                  </a:lnTo>
                </a:path>
              </a:pathLst>
            </a:custGeom>
            <a:noFill/>
            <a:ln w="500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" name="Google Shape;341;p44"/>
            <p:cNvSpPr/>
            <p:nvPr/>
          </p:nvSpPr>
          <p:spPr>
            <a:xfrm>
              <a:off x="3275850" y="1404400"/>
              <a:ext cx="658825" cy="569975"/>
            </a:xfrm>
            <a:custGeom>
              <a:avLst/>
              <a:gdLst/>
              <a:ahLst/>
              <a:cxnLst/>
              <a:rect l="l" t="t" r="r" b="b"/>
              <a:pathLst>
                <a:path w="26353" h="22799" extrusionOk="0">
                  <a:moveTo>
                    <a:pt x="1902" y="17295"/>
                  </a:moveTo>
                  <a:lnTo>
                    <a:pt x="1902" y="17295"/>
                  </a:lnTo>
                  <a:cubicBezTo>
                    <a:pt x="2235" y="17528"/>
                    <a:pt x="2736" y="17962"/>
                    <a:pt x="3069" y="18696"/>
                  </a:cubicBezTo>
                  <a:lnTo>
                    <a:pt x="2469" y="18029"/>
                  </a:lnTo>
                  <a:lnTo>
                    <a:pt x="1902" y="17295"/>
                  </a:lnTo>
                  <a:close/>
                  <a:moveTo>
                    <a:pt x="11819" y="0"/>
                  </a:moveTo>
                  <a:cubicBezTo>
                    <a:pt x="9460" y="0"/>
                    <a:pt x="7260" y="548"/>
                    <a:pt x="5771" y="1950"/>
                  </a:cubicBezTo>
                  <a:cubicBezTo>
                    <a:pt x="3269" y="3785"/>
                    <a:pt x="267" y="11991"/>
                    <a:pt x="0" y="21131"/>
                  </a:cubicBezTo>
                  <a:lnTo>
                    <a:pt x="2669" y="22799"/>
                  </a:lnTo>
                  <a:lnTo>
                    <a:pt x="3536" y="19897"/>
                  </a:lnTo>
                  <a:lnTo>
                    <a:pt x="3703" y="19730"/>
                  </a:lnTo>
                  <a:lnTo>
                    <a:pt x="3870" y="19563"/>
                  </a:lnTo>
                  <a:lnTo>
                    <a:pt x="5504" y="20831"/>
                  </a:lnTo>
                  <a:lnTo>
                    <a:pt x="10574" y="9289"/>
                  </a:lnTo>
                  <a:cubicBezTo>
                    <a:pt x="10876" y="9195"/>
                    <a:pt x="12086" y="8833"/>
                    <a:pt x="13273" y="8833"/>
                  </a:cubicBezTo>
                  <a:cubicBezTo>
                    <a:pt x="14184" y="8833"/>
                    <a:pt x="15081" y="9046"/>
                    <a:pt x="15545" y="9756"/>
                  </a:cubicBezTo>
                  <a:cubicBezTo>
                    <a:pt x="16605" y="11330"/>
                    <a:pt x="17850" y="12966"/>
                    <a:pt x="19252" y="12966"/>
                  </a:cubicBezTo>
                  <a:cubicBezTo>
                    <a:pt x="19306" y="12966"/>
                    <a:pt x="19360" y="12963"/>
                    <a:pt x="19414" y="12958"/>
                  </a:cubicBezTo>
                  <a:cubicBezTo>
                    <a:pt x="20081" y="12925"/>
                    <a:pt x="20815" y="12491"/>
                    <a:pt x="21382" y="12058"/>
                  </a:cubicBezTo>
                  <a:cubicBezTo>
                    <a:pt x="22383" y="11791"/>
                    <a:pt x="23217" y="11157"/>
                    <a:pt x="23917" y="10290"/>
                  </a:cubicBezTo>
                  <a:cubicBezTo>
                    <a:pt x="26352" y="7621"/>
                    <a:pt x="24985" y="5086"/>
                    <a:pt x="22483" y="3218"/>
                  </a:cubicBezTo>
                  <a:cubicBezTo>
                    <a:pt x="20241" y="1563"/>
                    <a:pt x="15803" y="0"/>
                    <a:pt x="11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" name="Google Shape;342;p44"/>
            <p:cNvSpPr/>
            <p:nvPr/>
          </p:nvSpPr>
          <p:spPr>
            <a:xfrm>
              <a:off x="3185775" y="1922650"/>
              <a:ext cx="340275" cy="545775"/>
            </a:xfrm>
            <a:custGeom>
              <a:avLst/>
              <a:gdLst/>
              <a:ahLst/>
              <a:cxnLst/>
              <a:rect l="l" t="t" r="r" b="b"/>
              <a:pathLst>
                <a:path w="13611" h="21831" extrusionOk="0">
                  <a:moveTo>
                    <a:pt x="7072" y="1"/>
                  </a:moveTo>
                  <a:cubicBezTo>
                    <a:pt x="7072" y="1"/>
                    <a:pt x="5271" y="601"/>
                    <a:pt x="4971" y="935"/>
                  </a:cubicBezTo>
                  <a:cubicBezTo>
                    <a:pt x="4783" y="1143"/>
                    <a:pt x="4882" y="1182"/>
                    <a:pt x="4983" y="1182"/>
                  </a:cubicBezTo>
                  <a:cubicBezTo>
                    <a:pt x="5043" y="1182"/>
                    <a:pt x="5104" y="1168"/>
                    <a:pt x="5104" y="1168"/>
                  </a:cubicBezTo>
                  <a:lnTo>
                    <a:pt x="5104" y="1168"/>
                  </a:lnTo>
                  <a:lnTo>
                    <a:pt x="1" y="12977"/>
                  </a:lnTo>
                  <a:cubicBezTo>
                    <a:pt x="1" y="12977"/>
                    <a:pt x="2836" y="18114"/>
                    <a:pt x="4104" y="19581"/>
                  </a:cubicBezTo>
                  <a:cubicBezTo>
                    <a:pt x="5550" y="21244"/>
                    <a:pt x="6741" y="21830"/>
                    <a:pt x="7701" y="21830"/>
                  </a:cubicBezTo>
                  <a:cubicBezTo>
                    <a:pt x="9997" y="21830"/>
                    <a:pt x="10975" y="18480"/>
                    <a:pt x="10975" y="18480"/>
                  </a:cubicBezTo>
                  <a:lnTo>
                    <a:pt x="13610" y="11942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rgbClr val="F98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" name="Google Shape;343;p44"/>
            <p:cNvSpPr/>
            <p:nvPr/>
          </p:nvSpPr>
          <p:spPr>
            <a:xfrm>
              <a:off x="3354225" y="1922650"/>
              <a:ext cx="171825" cy="363075"/>
            </a:xfrm>
            <a:custGeom>
              <a:avLst/>
              <a:gdLst/>
              <a:ahLst/>
              <a:cxnLst/>
              <a:rect l="l" t="t" r="r" b="b"/>
              <a:pathLst>
                <a:path w="6873" h="14523" extrusionOk="0">
                  <a:moveTo>
                    <a:pt x="334" y="1"/>
                  </a:moveTo>
                  <a:lnTo>
                    <a:pt x="1" y="5271"/>
                  </a:lnTo>
                  <a:cubicBezTo>
                    <a:pt x="346" y="10884"/>
                    <a:pt x="1811" y="14522"/>
                    <a:pt x="4175" y="14522"/>
                  </a:cubicBezTo>
                  <a:cubicBezTo>
                    <a:pt x="4325" y="14522"/>
                    <a:pt x="4480" y="14508"/>
                    <a:pt x="4637" y="14478"/>
                  </a:cubicBezTo>
                  <a:cubicBezTo>
                    <a:pt x="6505" y="14077"/>
                    <a:pt x="6872" y="11942"/>
                    <a:pt x="6872" y="11942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rgbClr val="EB6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" name="Google Shape;344;p44"/>
            <p:cNvSpPr/>
            <p:nvPr/>
          </p:nvSpPr>
          <p:spPr>
            <a:xfrm>
              <a:off x="3227475" y="1596825"/>
              <a:ext cx="617450" cy="667225"/>
            </a:xfrm>
            <a:custGeom>
              <a:avLst/>
              <a:gdLst/>
              <a:ahLst/>
              <a:cxnLst/>
              <a:rect l="l" t="t" r="r" b="b"/>
              <a:pathLst>
                <a:path w="24698" h="26689" extrusionOk="0">
                  <a:moveTo>
                    <a:pt x="24651" y="3393"/>
                  </a:moveTo>
                  <a:cubicBezTo>
                    <a:pt x="24649" y="3402"/>
                    <a:pt x="24646" y="3412"/>
                    <a:pt x="24644" y="3421"/>
                  </a:cubicBezTo>
                  <a:lnTo>
                    <a:pt x="24644" y="3421"/>
                  </a:lnTo>
                  <a:cubicBezTo>
                    <a:pt x="24698" y="3405"/>
                    <a:pt x="24652" y="3393"/>
                    <a:pt x="24651" y="3393"/>
                  </a:cubicBezTo>
                  <a:close/>
                  <a:moveTo>
                    <a:pt x="15727" y="1"/>
                  </a:moveTo>
                  <a:cubicBezTo>
                    <a:pt x="14042" y="1"/>
                    <a:pt x="12250" y="560"/>
                    <a:pt x="10942" y="2359"/>
                  </a:cubicBezTo>
                  <a:cubicBezTo>
                    <a:pt x="9574" y="4227"/>
                    <a:pt x="8106" y="9298"/>
                    <a:pt x="6905" y="10799"/>
                  </a:cubicBezTo>
                  <a:cubicBezTo>
                    <a:pt x="6814" y="10920"/>
                    <a:pt x="6688" y="10980"/>
                    <a:pt x="6566" y="10980"/>
                  </a:cubicBezTo>
                  <a:cubicBezTo>
                    <a:pt x="6419" y="10980"/>
                    <a:pt x="6278" y="10895"/>
                    <a:pt x="6205" y="10732"/>
                  </a:cubicBezTo>
                  <a:cubicBezTo>
                    <a:pt x="5910" y="10120"/>
                    <a:pt x="4880" y="9054"/>
                    <a:pt x="3801" y="9054"/>
                  </a:cubicBezTo>
                  <a:cubicBezTo>
                    <a:pt x="3173" y="9054"/>
                    <a:pt x="2529" y="9414"/>
                    <a:pt x="2002" y="10432"/>
                  </a:cubicBezTo>
                  <a:cubicBezTo>
                    <a:pt x="1" y="14168"/>
                    <a:pt x="4204" y="14768"/>
                    <a:pt x="4337" y="15435"/>
                  </a:cubicBezTo>
                  <a:cubicBezTo>
                    <a:pt x="4637" y="16703"/>
                    <a:pt x="6272" y="19672"/>
                    <a:pt x="8874" y="22073"/>
                  </a:cubicBezTo>
                  <a:cubicBezTo>
                    <a:pt x="10254" y="23339"/>
                    <a:pt x="12949" y="26688"/>
                    <a:pt x="15419" y="26688"/>
                  </a:cubicBezTo>
                  <a:cubicBezTo>
                    <a:pt x="15814" y="26688"/>
                    <a:pt x="16202" y="26603"/>
                    <a:pt x="16579" y="26410"/>
                  </a:cubicBezTo>
                  <a:cubicBezTo>
                    <a:pt x="19280" y="25043"/>
                    <a:pt x="19314" y="22176"/>
                    <a:pt x="24644" y="3421"/>
                  </a:cubicBezTo>
                  <a:lnTo>
                    <a:pt x="24644" y="3421"/>
                  </a:lnTo>
                  <a:cubicBezTo>
                    <a:pt x="24568" y="3443"/>
                    <a:pt x="24294" y="3474"/>
                    <a:pt x="23417" y="3493"/>
                  </a:cubicBezTo>
                  <a:cubicBezTo>
                    <a:pt x="23398" y="3494"/>
                    <a:pt x="23380" y="3494"/>
                    <a:pt x="23361" y="3494"/>
                  </a:cubicBezTo>
                  <a:cubicBezTo>
                    <a:pt x="21913" y="3494"/>
                    <a:pt x="21765" y="2214"/>
                    <a:pt x="20382" y="1292"/>
                  </a:cubicBezTo>
                  <a:cubicBezTo>
                    <a:pt x="19753" y="867"/>
                    <a:pt x="17823" y="1"/>
                    <a:pt x="15727" y="1"/>
                  </a:cubicBezTo>
                  <a:close/>
                </a:path>
              </a:pathLst>
            </a:custGeom>
            <a:solidFill>
              <a:srgbClr val="F98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" name="Google Shape;345;p44"/>
            <p:cNvSpPr/>
            <p:nvPr/>
          </p:nvSpPr>
          <p:spPr>
            <a:xfrm>
              <a:off x="3609425" y="2016050"/>
              <a:ext cx="109250" cy="85925"/>
            </a:xfrm>
            <a:custGeom>
              <a:avLst/>
              <a:gdLst/>
              <a:ahLst/>
              <a:cxnLst/>
              <a:rect l="l" t="t" r="r" b="b"/>
              <a:pathLst>
                <a:path w="4370" h="3437" extrusionOk="0">
                  <a:moveTo>
                    <a:pt x="0" y="1"/>
                  </a:moveTo>
                  <a:cubicBezTo>
                    <a:pt x="0" y="1"/>
                    <a:pt x="661" y="3437"/>
                    <a:pt x="1982" y="3437"/>
                  </a:cubicBezTo>
                  <a:cubicBezTo>
                    <a:pt x="1989" y="3437"/>
                    <a:pt x="1995" y="3437"/>
                    <a:pt x="2002" y="3436"/>
                  </a:cubicBezTo>
                  <a:cubicBezTo>
                    <a:pt x="3336" y="3370"/>
                    <a:pt x="4370" y="1035"/>
                    <a:pt x="4370" y="1035"/>
                  </a:cubicBezTo>
                  <a:lnTo>
                    <a:pt x="4370" y="1035"/>
                  </a:lnTo>
                  <a:cubicBezTo>
                    <a:pt x="4370" y="1035"/>
                    <a:pt x="4266" y="1052"/>
                    <a:pt x="4057" y="1052"/>
                  </a:cubicBezTo>
                  <a:cubicBezTo>
                    <a:pt x="3489" y="1052"/>
                    <a:pt x="2145" y="927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" name="Google Shape;346;p44"/>
            <p:cNvSpPr/>
            <p:nvPr/>
          </p:nvSpPr>
          <p:spPr>
            <a:xfrm>
              <a:off x="3306700" y="1848675"/>
              <a:ext cx="48125" cy="70675"/>
            </a:xfrm>
            <a:custGeom>
              <a:avLst/>
              <a:gdLst/>
              <a:ahLst/>
              <a:cxnLst/>
              <a:rect l="l" t="t" r="r" b="b"/>
              <a:pathLst>
                <a:path w="1925" h="2827" extrusionOk="0">
                  <a:moveTo>
                    <a:pt x="910" y="0"/>
                  </a:moveTo>
                  <a:cubicBezTo>
                    <a:pt x="682" y="0"/>
                    <a:pt x="386" y="143"/>
                    <a:pt x="0" y="491"/>
                  </a:cubicBezTo>
                  <a:lnTo>
                    <a:pt x="1568" y="2826"/>
                  </a:lnTo>
                  <a:cubicBezTo>
                    <a:pt x="1568" y="2826"/>
                    <a:pt x="1924" y="0"/>
                    <a:pt x="910" y="0"/>
                  </a:cubicBezTo>
                  <a:close/>
                </a:path>
              </a:pathLst>
            </a:custGeom>
            <a:solidFill>
              <a:srgbClr val="A85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" name="Google Shape;347;p44"/>
            <p:cNvSpPr/>
            <p:nvPr/>
          </p:nvSpPr>
          <p:spPr>
            <a:xfrm>
              <a:off x="3666125" y="1887450"/>
              <a:ext cx="34225" cy="54775"/>
            </a:xfrm>
            <a:custGeom>
              <a:avLst/>
              <a:gdLst/>
              <a:ahLst/>
              <a:cxnLst/>
              <a:rect l="l" t="t" r="r" b="b"/>
              <a:pathLst>
                <a:path w="1369" h="2191" extrusionOk="0">
                  <a:moveTo>
                    <a:pt x="974" y="0"/>
                  </a:moveTo>
                  <a:cubicBezTo>
                    <a:pt x="710" y="0"/>
                    <a:pt x="353" y="385"/>
                    <a:pt x="167" y="942"/>
                  </a:cubicBezTo>
                  <a:cubicBezTo>
                    <a:pt x="0" y="1542"/>
                    <a:pt x="67" y="2076"/>
                    <a:pt x="334" y="2176"/>
                  </a:cubicBezTo>
                  <a:cubicBezTo>
                    <a:pt x="360" y="2186"/>
                    <a:pt x="387" y="2190"/>
                    <a:pt x="415" y="2190"/>
                  </a:cubicBezTo>
                  <a:cubicBezTo>
                    <a:pt x="677" y="2190"/>
                    <a:pt x="1021" y="1787"/>
                    <a:pt x="1201" y="1275"/>
                  </a:cubicBezTo>
                  <a:cubicBezTo>
                    <a:pt x="1368" y="675"/>
                    <a:pt x="1301" y="108"/>
                    <a:pt x="1034" y="8"/>
                  </a:cubicBezTo>
                  <a:cubicBezTo>
                    <a:pt x="1015" y="3"/>
                    <a:pt x="995" y="0"/>
                    <a:pt x="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" name="Google Shape;348;p44"/>
            <p:cNvSpPr/>
            <p:nvPr/>
          </p:nvSpPr>
          <p:spPr>
            <a:xfrm>
              <a:off x="3728675" y="1904125"/>
              <a:ext cx="34200" cy="53125"/>
            </a:xfrm>
            <a:custGeom>
              <a:avLst/>
              <a:gdLst/>
              <a:ahLst/>
              <a:cxnLst/>
              <a:rect l="l" t="t" r="r" b="b"/>
              <a:pathLst>
                <a:path w="1368" h="2125" extrusionOk="0">
                  <a:moveTo>
                    <a:pt x="974" y="0"/>
                  </a:moveTo>
                  <a:cubicBezTo>
                    <a:pt x="710" y="0"/>
                    <a:pt x="355" y="383"/>
                    <a:pt x="200" y="908"/>
                  </a:cubicBezTo>
                  <a:cubicBezTo>
                    <a:pt x="0" y="1475"/>
                    <a:pt x="67" y="2043"/>
                    <a:pt x="334" y="2109"/>
                  </a:cubicBezTo>
                  <a:cubicBezTo>
                    <a:pt x="361" y="2120"/>
                    <a:pt x="390" y="2125"/>
                    <a:pt x="421" y="2125"/>
                  </a:cubicBezTo>
                  <a:cubicBezTo>
                    <a:pt x="681" y="2125"/>
                    <a:pt x="1018" y="1750"/>
                    <a:pt x="1168" y="1242"/>
                  </a:cubicBezTo>
                  <a:cubicBezTo>
                    <a:pt x="1368" y="641"/>
                    <a:pt x="1301" y="108"/>
                    <a:pt x="1034" y="8"/>
                  </a:cubicBezTo>
                  <a:cubicBezTo>
                    <a:pt x="1015" y="3"/>
                    <a:pt x="995" y="0"/>
                    <a:pt x="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" name="Google Shape;349;p44"/>
            <p:cNvSpPr/>
            <p:nvPr/>
          </p:nvSpPr>
          <p:spPr>
            <a:xfrm>
              <a:off x="3627975" y="1752525"/>
              <a:ext cx="105725" cy="50075"/>
            </a:xfrm>
            <a:custGeom>
              <a:avLst/>
              <a:gdLst/>
              <a:ahLst/>
              <a:cxnLst/>
              <a:rect l="l" t="t" r="r" b="b"/>
              <a:pathLst>
                <a:path w="4229" h="2003" extrusionOk="0">
                  <a:moveTo>
                    <a:pt x="3008" y="0"/>
                  </a:moveTo>
                  <a:cubicBezTo>
                    <a:pt x="2169" y="0"/>
                    <a:pt x="0" y="1953"/>
                    <a:pt x="433" y="1953"/>
                  </a:cubicBezTo>
                  <a:cubicBezTo>
                    <a:pt x="456" y="1953"/>
                    <a:pt x="487" y="1947"/>
                    <a:pt x="526" y="1935"/>
                  </a:cubicBezTo>
                  <a:cubicBezTo>
                    <a:pt x="1074" y="1749"/>
                    <a:pt x="1633" y="1685"/>
                    <a:pt x="2142" y="1685"/>
                  </a:cubicBezTo>
                  <a:cubicBezTo>
                    <a:pt x="3273" y="1685"/>
                    <a:pt x="4162" y="2002"/>
                    <a:pt x="4162" y="2002"/>
                  </a:cubicBezTo>
                  <a:cubicBezTo>
                    <a:pt x="4228" y="1168"/>
                    <a:pt x="3928" y="34"/>
                    <a:pt x="3027" y="1"/>
                  </a:cubicBezTo>
                  <a:cubicBezTo>
                    <a:pt x="3021" y="0"/>
                    <a:pt x="3014" y="0"/>
                    <a:pt x="3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" name="Google Shape;350;p44"/>
            <p:cNvSpPr/>
            <p:nvPr/>
          </p:nvSpPr>
          <p:spPr>
            <a:xfrm>
              <a:off x="3756175" y="1823150"/>
              <a:ext cx="50900" cy="41975"/>
            </a:xfrm>
            <a:custGeom>
              <a:avLst/>
              <a:gdLst/>
              <a:ahLst/>
              <a:cxnLst/>
              <a:rect l="l" t="t" r="r" b="b"/>
              <a:pathLst>
                <a:path w="2036" h="1679" extrusionOk="0">
                  <a:moveTo>
                    <a:pt x="1733" y="0"/>
                  </a:moveTo>
                  <a:cubicBezTo>
                    <a:pt x="1044" y="0"/>
                    <a:pt x="320" y="635"/>
                    <a:pt x="1" y="1245"/>
                  </a:cubicBezTo>
                  <a:cubicBezTo>
                    <a:pt x="1" y="1245"/>
                    <a:pt x="701" y="1279"/>
                    <a:pt x="1502" y="1679"/>
                  </a:cubicBezTo>
                  <a:lnTo>
                    <a:pt x="2036" y="44"/>
                  </a:lnTo>
                  <a:cubicBezTo>
                    <a:pt x="1937" y="14"/>
                    <a:pt x="1835" y="0"/>
                    <a:pt x="1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" name="Google Shape;351;p44"/>
            <p:cNvSpPr/>
            <p:nvPr/>
          </p:nvSpPr>
          <p:spPr>
            <a:xfrm>
              <a:off x="3686975" y="1943375"/>
              <a:ext cx="35875" cy="81050"/>
            </a:xfrm>
            <a:custGeom>
              <a:avLst/>
              <a:gdLst/>
              <a:ahLst/>
              <a:cxnLst/>
              <a:rect l="l" t="t" r="r" b="b"/>
              <a:pathLst>
                <a:path w="1435" h="3242" extrusionOk="0">
                  <a:moveTo>
                    <a:pt x="1189" y="1"/>
                  </a:moveTo>
                  <a:cubicBezTo>
                    <a:pt x="1154" y="1"/>
                    <a:pt x="1117" y="26"/>
                    <a:pt x="1101" y="72"/>
                  </a:cubicBezTo>
                  <a:lnTo>
                    <a:pt x="0" y="2874"/>
                  </a:lnTo>
                  <a:cubicBezTo>
                    <a:pt x="0" y="2908"/>
                    <a:pt x="0" y="2974"/>
                    <a:pt x="67" y="2974"/>
                  </a:cubicBezTo>
                  <a:lnTo>
                    <a:pt x="1168" y="3241"/>
                  </a:lnTo>
                  <a:cubicBezTo>
                    <a:pt x="1235" y="3241"/>
                    <a:pt x="1435" y="2808"/>
                    <a:pt x="1435" y="2741"/>
                  </a:cubicBezTo>
                  <a:lnTo>
                    <a:pt x="1268" y="106"/>
                  </a:lnTo>
                  <a:cubicBezTo>
                    <a:pt x="1268" y="34"/>
                    <a:pt x="1230" y="1"/>
                    <a:pt x="1189" y="1"/>
                  </a:cubicBezTo>
                  <a:close/>
                </a:path>
              </a:pathLst>
            </a:custGeom>
            <a:solidFill>
              <a:srgbClr val="EB6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" name="Google Shape;352;p44"/>
            <p:cNvSpPr/>
            <p:nvPr/>
          </p:nvSpPr>
          <p:spPr>
            <a:xfrm>
              <a:off x="3310875" y="1454900"/>
              <a:ext cx="584600" cy="347700"/>
            </a:xfrm>
            <a:custGeom>
              <a:avLst/>
              <a:gdLst/>
              <a:ahLst/>
              <a:cxnLst/>
              <a:rect l="l" t="t" r="r" b="b"/>
              <a:pathLst>
                <a:path w="23384" h="13908" extrusionOk="0">
                  <a:moveTo>
                    <a:pt x="12040" y="1"/>
                  </a:moveTo>
                  <a:cubicBezTo>
                    <a:pt x="6029" y="1"/>
                    <a:pt x="3569" y="11672"/>
                    <a:pt x="3569" y="11672"/>
                  </a:cubicBezTo>
                  <a:cubicBezTo>
                    <a:pt x="3569" y="11672"/>
                    <a:pt x="0" y="11906"/>
                    <a:pt x="4237" y="11906"/>
                  </a:cubicBezTo>
                  <a:cubicBezTo>
                    <a:pt x="7927" y="11906"/>
                    <a:pt x="9918" y="8893"/>
                    <a:pt x="10349" y="8114"/>
                  </a:cubicBezTo>
                  <a:lnTo>
                    <a:pt x="10349" y="8114"/>
                  </a:lnTo>
                  <a:lnTo>
                    <a:pt x="8640" y="11339"/>
                  </a:lnTo>
                  <a:cubicBezTo>
                    <a:pt x="12643" y="11072"/>
                    <a:pt x="14744" y="9637"/>
                    <a:pt x="15645" y="8770"/>
                  </a:cubicBezTo>
                  <a:lnTo>
                    <a:pt x="15645" y="8770"/>
                  </a:lnTo>
                  <a:cubicBezTo>
                    <a:pt x="14878" y="9804"/>
                    <a:pt x="13710" y="11572"/>
                    <a:pt x="13710" y="11572"/>
                  </a:cubicBezTo>
                  <a:cubicBezTo>
                    <a:pt x="16679" y="11372"/>
                    <a:pt x="18680" y="10738"/>
                    <a:pt x="19981" y="10138"/>
                  </a:cubicBezTo>
                  <a:lnTo>
                    <a:pt x="19981" y="10138"/>
                  </a:lnTo>
                  <a:lnTo>
                    <a:pt x="19681" y="13907"/>
                  </a:lnTo>
                  <a:cubicBezTo>
                    <a:pt x="23217" y="12640"/>
                    <a:pt x="23384" y="6602"/>
                    <a:pt x="23384" y="6602"/>
                  </a:cubicBezTo>
                  <a:lnTo>
                    <a:pt x="23384" y="6602"/>
                  </a:lnTo>
                  <a:lnTo>
                    <a:pt x="21616" y="7970"/>
                  </a:lnTo>
                  <a:cubicBezTo>
                    <a:pt x="17738" y="2075"/>
                    <a:pt x="14574" y="1"/>
                    <a:pt x="12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" name="Google Shape;353;p44"/>
            <p:cNvSpPr/>
            <p:nvPr/>
          </p:nvSpPr>
          <p:spPr>
            <a:xfrm>
              <a:off x="2905575" y="2734025"/>
              <a:ext cx="1627025" cy="1475100"/>
            </a:xfrm>
            <a:custGeom>
              <a:avLst/>
              <a:gdLst/>
              <a:ahLst/>
              <a:cxnLst/>
              <a:rect l="l" t="t" r="r" b="b"/>
              <a:pathLst>
                <a:path w="65081" h="59004" extrusionOk="0">
                  <a:moveTo>
                    <a:pt x="62233" y="1"/>
                  </a:moveTo>
                  <a:cubicBezTo>
                    <a:pt x="62226" y="1"/>
                    <a:pt x="62219" y="1"/>
                    <a:pt x="62212" y="2"/>
                  </a:cubicBezTo>
                  <a:cubicBezTo>
                    <a:pt x="61311" y="102"/>
                    <a:pt x="59210" y="5206"/>
                    <a:pt x="58509" y="6507"/>
                  </a:cubicBezTo>
                  <a:cubicBezTo>
                    <a:pt x="57871" y="7691"/>
                    <a:pt x="55299" y="11528"/>
                    <a:pt x="54868" y="11528"/>
                  </a:cubicBezTo>
                  <a:cubicBezTo>
                    <a:pt x="54825" y="11528"/>
                    <a:pt x="54803" y="11491"/>
                    <a:pt x="54806" y="11410"/>
                  </a:cubicBezTo>
                  <a:lnTo>
                    <a:pt x="55374" y="5306"/>
                  </a:lnTo>
                  <a:cubicBezTo>
                    <a:pt x="55413" y="4954"/>
                    <a:pt x="55153" y="4751"/>
                    <a:pt x="54885" y="4751"/>
                  </a:cubicBezTo>
                  <a:cubicBezTo>
                    <a:pt x="54696" y="4751"/>
                    <a:pt x="54503" y="4852"/>
                    <a:pt x="54406" y="5072"/>
                  </a:cubicBezTo>
                  <a:cubicBezTo>
                    <a:pt x="53372" y="7774"/>
                    <a:pt x="52105" y="11377"/>
                    <a:pt x="52071" y="12845"/>
                  </a:cubicBezTo>
                  <a:cubicBezTo>
                    <a:pt x="52038" y="14146"/>
                    <a:pt x="52238" y="15747"/>
                    <a:pt x="52238" y="15747"/>
                  </a:cubicBezTo>
                  <a:lnTo>
                    <a:pt x="39062" y="33559"/>
                  </a:lnTo>
                  <a:cubicBezTo>
                    <a:pt x="38084" y="34679"/>
                    <a:pt x="37277" y="35373"/>
                    <a:pt x="36499" y="35373"/>
                  </a:cubicBezTo>
                  <a:cubicBezTo>
                    <a:pt x="35817" y="35373"/>
                    <a:pt x="35158" y="34840"/>
                    <a:pt x="34425" y="33593"/>
                  </a:cubicBezTo>
                  <a:cubicBezTo>
                    <a:pt x="29555" y="25487"/>
                    <a:pt x="14544" y="10877"/>
                    <a:pt x="14344" y="10710"/>
                  </a:cubicBezTo>
                  <a:lnTo>
                    <a:pt x="1" y="31658"/>
                  </a:lnTo>
                  <a:lnTo>
                    <a:pt x="28054" y="57410"/>
                  </a:lnTo>
                  <a:cubicBezTo>
                    <a:pt x="29173" y="58517"/>
                    <a:pt x="30741" y="59003"/>
                    <a:pt x="32405" y="59003"/>
                  </a:cubicBezTo>
                  <a:cubicBezTo>
                    <a:pt x="35604" y="59003"/>
                    <a:pt x="39159" y="57208"/>
                    <a:pt x="40563" y="54575"/>
                  </a:cubicBezTo>
                  <a:cubicBezTo>
                    <a:pt x="48535" y="39731"/>
                    <a:pt x="63579" y="14412"/>
                    <a:pt x="64513" y="12778"/>
                  </a:cubicBezTo>
                  <a:cubicBezTo>
                    <a:pt x="65080" y="11844"/>
                    <a:pt x="61411" y="8375"/>
                    <a:pt x="61144" y="8275"/>
                  </a:cubicBezTo>
                  <a:cubicBezTo>
                    <a:pt x="60847" y="8142"/>
                    <a:pt x="63076" y="1"/>
                    <a:pt x="62233" y="1"/>
                  </a:cubicBezTo>
                  <a:close/>
                </a:path>
              </a:pathLst>
            </a:custGeom>
            <a:solidFill>
              <a:srgbClr val="F98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" name="Google Shape;354;p44"/>
            <p:cNvSpPr/>
            <p:nvPr/>
          </p:nvSpPr>
          <p:spPr>
            <a:xfrm>
              <a:off x="2226750" y="2448100"/>
              <a:ext cx="1361850" cy="1355100"/>
            </a:xfrm>
            <a:custGeom>
              <a:avLst/>
              <a:gdLst/>
              <a:ahLst/>
              <a:cxnLst/>
              <a:rect l="l" t="t" r="r" b="b"/>
              <a:pathLst>
                <a:path w="54474" h="54204" extrusionOk="0">
                  <a:moveTo>
                    <a:pt x="25458" y="1"/>
                  </a:moveTo>
                  <a:cubicBezTo>
                    <a:pt x="23579" y="1"/>
                    <a:pt x="21787" y="738"/>
                    <a:pt x="20149" y="2433"/>
                  </a:cubicBezTo>
                  <a:cubicBezTo>
                    <a:pt x="1" y="23348"/>
                    <a:pt x="35093" y="54203"/>
                    <a:pt x="35093" y="54203"/>
                  </a:cubicBezTo>
                  <a:lnTo>
                    <a:pt x="54473" y="33055"/>
                  </a:lnTo>
                  <a:cubicBezTo>
                    <a:pt x="54473" y="33055"/>
                    <a:pt x="38035" y="1"/>
                    <a:pt x="254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" name="Google Shape;355;p44"/>
            <p:cNvSpPr/>
            <p:nvPr/>
          </p:nvSpPr>
          <p:spPr>
            <a:xfrm>
              <a:off x="3029000" y="3186900"/>
              <a:ext cx="491200" cy="510375"/>
            </a:xfrm>
            <a:custGeom>
              <a:avLst/>
              <a:gdLst/>
              <a:ahLst/>
              <a:cxnLst/>
              <a:rect l="l" t="t" r="r" b="b"/>
              <a:pathLst>
                <a:path w="19648" h="20415" fill="none" extrusionOk="0">
                  <a:moveTo>
                    <a:pt x="19648" y="0"/>
                  </a:moveTo>
                  <a:lnTo>
                    <a:pt x="1" y="20415"/>
                  </a:lnTo>
                </a:path>
              </a:pathLst>
            </a:custGeom>
            <a:noFill/>
            <a:ln w="500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" name="Google Shape;356;p44"/>
            <p:cNvSpPr/>
            <p:nvPr/>
          </p:nvSpPr>
          <p:spPr>
            <a:xfrm>
              <a:off x="2341850" y="8256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close/>
                </a:path>
              </a:pathLst>
            </a:custGeom>
            <a:noFill/>
            <a:ln w="11675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" name="Google Shape;357;p44"/>
            <p:cNvSpPr/>
            <p:nvPr/>
          </p:nvSpPr>
          <p:spPr>
            <a:xfrm>
              <a:off x="3582725" y="7745975"/>
              <a:ext cx="422825" cy="166000"/>
            </a:xfrm>
            <a:custGeom>
              <a:avLst/>
              <a:gdLst/>
              <a:ahLst/>
              <a:cxnLst/>
              <a:rect l="l" t="t" r="r" b="b"/>
              <a:pathLst>
                <a:path w="16913" h="6640" extrusionOk="0">
                  <a:moveTo>
                    <a:pt x="16913" y="1"/>
                  </a:moveTo>
                  <a:lnTo>
                    <a:pt x="1" y="168"/>
                  </a:lnTo>
                  <a:lnTo>
                    <a:pt x="1835" y="6639"/>
                  </a:lnTo>
                  <a:lnTo>
                    <a:pt x="15445" y="6139"/>
                  </a:lnTo>
                  <a:lnTo>
                    <a:pt x="16913" y="1"/>
                  </a:lnTo>
                  <a:close/>
                </a:path>
              </a:pathLst>
            </a:custGeom>
            <a:solidFill>
              <a:srgbClr val="316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" name="Google Shape;358;p44"/>
            <p:cNvSpPr/>
            <p:nvPr/>
          </p:nvSpPr>
          <p:spPr>
            <a:xfrm>
              <a:off x="2363525" y="7700950"/>
              <a:ext cx="450350" cy="206850"/>
            </a:xfrm>
            <a:custGeom>
              <a:avLst/>
              <a:gdLst/>
              <a:ahLst/>
              <a:cxnLst/>
              <a:rect l="l" t="t" r="r" b="b"/>
              <a:pathLst>
                <a:path w="18014" h="8274" extrusionOk="0">
                  <a:moveTo>
                    <a:pt x="1502" y="1"/>
                  </a:moveTo>
                  <a:lnTo>
                    <a:pt x="1" y="6806"/>
                  </a:lnTo>
                  <a:lnTo>
                    <a:pt x="14678" y="8273"/>
                  </a:lnTo>
                  <a:lnTo>
                    <a:pt x="18013" y="2269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316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" name="Google Shape;359;p44"/>
            <p:cNvSpPr/>
            <p:nvPr/>
          </p:nvSpPr>
          <p:spPr>
            <a:xfrm>
              <a:off x="4972050" y="2634775"/>
              <a:ext cx="434500" cy="695700"/>
            </a:xfrm>
            <a:custGeom>
              <a:avLst/>
              <a:gdLst/>
              <a:ahLst/>
              <a:cxnLst/>
              <a:rect l="l" t="t" r="r" b="b"/>
              <a:pathLst>
                <a:path w="17380" h="27828" extrusionOk="0">
                  <a:moveTo>
                    <a:pt x="3585" y="0"/>
                  </a:moveTo>
                  <a:cubicBezTo>
                    <a:pt x="1904" y="0"/>
                    <a:pt x="533" y="1378"/>
                    <a:pt x="468" y="3138"/>
                  </a:cubicBezTo>
                  <a:lnTo>
                    <a:pt x="34" y="23920"/>
                  </a:lnTo>
                  <a:cubicBezTo>
                    <a:pt x="1" y="25754"/>
                    <a:pt x="1368" y="27255"/>
                    <a:pt x="3103" y="27356"/>
                  </a:cubicBezTo>
                  <a:lnTo>
                    <a:pt x="13710" y="27823"/>
                  </a:lnTo>
                  <a:cubicBezTo>
                    <a:pt x="13769" y="27826"/>
                    <a:pt x="13827" y="27828"/>
                    <a:pt x="13885" y="27828"/>
                  </a:cubicBezTo>
                  <a:cubicBezTo>
                    <a:pt x="15540" y="27828"/>
                    <a:pt x="16881" y="26460"/>
                    <a:pt x="16913" y="24687"/>
                  </a:cubicBezTo>
                  <a:lnTo>
                    <a:pt x="17346" y="3905"/>
                  </a:lnTo>
                  <a:cubicBezTo>
                    <a:pt x="17380" y="2104"/>
                    <a:pt x="16012" y="570"/>
                    <a:pt x="14278" y="503"/>
                  </a:cubicBezTo>
                  <a:lnTo>
                    <a:pt x="3703" y="3"/>
                  </a:lnTo>
                  <a:cubicBezTo>
                    <a:pt x="3664" y="1"/>
                    <a:pt x="3624" y="0"/>
                    <a:pt x="35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" name="Google Shape;360;p44"/>
            <p:cNvSpPr/>
            <p:nvPr/>
          </p:nvSpPr>
          <p:spPr>
            <a:xfrm>
              <a:off x="5008750" y="2673100"/>
              <a:ext cx="361125" cy="619750"/>
            </a:xfrm>
            <a:custGeom>
              <a:avLst/>
              <a:gdLst/>
              <a:ahLst/>
              <a:cxnLst/>
              <a:rect l="l" t="t" r="r" b="b"/>
              <a:pathLst>
                <a:path w="14445" h="24790" extrusionOk="0">
                  <a:moveTo>
                    <a:pt x="2089" y="0"/>
                  </a:moveTo>
                  <a:cubicBezTo>
                    <a:pt x="1204" y="0"/>
                    <a:pt x="467" y="744"/>
                    <a:pt x="467" y="1672"/>
                  </a:cubicBezTo>
                  <a:lnTo>
                    <a:pt x="34" y="22453"/>
                  </a:lnTo>
                  <a:cubicBezTo>
                    <a:pt x="0" y="23421"/>
                    <a:pt x="734" y="24255"/>
                    <a:pt x="1668" y="24288"/>
                  </a:cubicBezTo>
                  <a:lnTo>
                    <a:pt x="12276" y="24788"/>
                  </a:lnTo>
                  <a:cubicBezTo>
                    <a:pt x="12296" y="24789"/>
                    <a:pt x="12317" y="24790"/>
                    <a:pt x="12337" y="24790"/>
                  </a:cubicBezTo>
                  <a:cubicBezTo>
                    <a:pt x="13243" y="24790"/>
                    <a:pt x="13977" y="24066"/>
                    <a:pt x="13977" y="23087"/>
                  </a:cubicBezTo>
                  <a:lnTo>
                    <a:pt x="14411" y="2339"/>
                  </a:lnTo>
                  <a:cubicBezTo>
                    <a:pt x="14444" y="1338"/>
                    <a:pt x="13710" y="538"/>
                    <a:pt x="12776" y="471"/>
                  </a:cubicBezTo>
                  <a:lnTo>
                    <a:pt x="11175" y="404"/>
                  </a:lnTo>
                  <a:lnTo>
                    <a:pt x="11175" y="905"/>
                  </a:lnTo>
                  <a:cubicBezTo>
                    <a:pt x="11143" y="1718"/>
                    <a:pt x="10508" y="2340"/>
                    <a:pt x="9734" y="2340"/>
                  </a:cubicBezTo>
                  <a:cubicBezTo>
                    <a:pt x="9714" y="2340"/>
                    <a:pt x="9694" y="2340"/>
                    <a:pt x="9674" y="2339"/>
                  </a:cubicBezTo>
                  <a:lnTo>
                    <a:pt x="5104" y="2139"/>
                  </a:lnTo>
                  <a:cubicBezTo>
                    <a:pt x="4303" y="2106"/>
                    <a:pt x="3670" y="1405"/>
                    <a:pt x="3703" y="571"/>
                  </a:cubicBezTo>
                  <a:lnTo>
                    <a:pt x="3703" y="71"/>
                  </a:lnTo>
                  <a:lnTo>
                    <a:pt x="2202" y="4"/>
                  </a:lnTo>
                  <a:cubicBezTo>
                    <a:pt x="2164" y="1"/>
                    <a:pt x="2126" y="0"/>
                    <a:pt x="20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" name="Google Shape;361;p44"/>
            <p:cNvSpPr/>
            <p:nvPr/>
          </p:nvSpPr>
          <p:spPr>
            <a:xfrm>
              <a:off x="5007075" y="3208575"/>
              <a:ext cx="353625" cy="89275"/>
            </a:xfrm>
            <a:custGeom>
              <a:avLst/>
              <a:gdLst/>
              <a:ahLst/>
              <a:cxnLst/>
              <a:rect l="l" t="t" r="r" b="b"/>
              <a:pathLst>
                <a:path w="14145" h="3571" extrusionOk="0">
                  <a:moveTo>
                    <a:pt x="67" y="0"/>
                  </a:moveTo>
                  <a:lnTo>
                    <a:pt x="34" y="1301"/>
                  </a:lnTo>
                  <a:cubicBezTo>
                    <a:pt x="1" y="2235"/>
                    <a:pt x="735" y="3036"/>
                    <a:pt x="1602" y="3069"/>
                  </a:cubicBezTo>
                  <a:lnTo>
                    <a:pt x="12443" y="3570"/>
                  </a:lnTo>
                  <a:cubicBezTo>
                    <a:pt x="12464" y="3570"/>
                    <a:pt x="12484" y="3571"/>
                    <a:pt x="12505" y="3571"/>
                  </a:cubicBezTo>
                  <a:cubicBezTo>
                    <a:pt x="13377" y="3571"/>
                    <a:pt x="14078" y="2881"/>
                    <a:pt x="14111" y="1968"/>
                  </a:cubicBezTo>
                  <a:lnTo>
                    <a:pt x="14144" y="66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" name="Google Shape;362;p44"/>
            <p:cNvSpPr/>
            <p:nvPr/>
          </p:nvSpPr>
          <p:spPr>
            <a:xfrm>
              <a:off x="5143850" y="3261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" name="Google Shape;363;p44"/>
            <p:cNvSpPr/>
            <p:nvPr/>
          </p:nvSpPr>
          <p:spPr>
            <a:xfrm>
              <a:off x="5163025" y="2694025"/>
              <a:ext cx="98425" cy="5050"/>
            </a:xfrm>
            <a:custGeom>
              <a:avLst/>
              <a:gdLst/>
              <a:ahLst/>
              <a:cxnLst/>
              <a:rect l="l" t="t" r="r" b="b"/>
              <a:pathLst>
                <a:path w="3937" h="202" fill="none" extrusionOk="0">
                  <a:moveTo>
                    <a:pt x="3937" y="201"/>
                  </a:moveTo>
                  <a:lnTo>
                    <a:pt x="0" y="1"/>
                  </a:lnTo>
                </a:path>
              </a:pathLst>
            </a:custGeom>
            <a:noFill/>
            <a:ln w="5850" cap="rnd" cmpd="sng">
              <a:solidFill>
                <a:schemeClr val="accent6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" name="Google Shape;364;p44"/>
            <p:cNvSpPr/>
            <p:nvPr/>
          </p:nvSpPr>
          <p:spPr>
            <a:xfrm>
              <a:off x="5140500" y="2687200"/>
              <a:ext cx="10050" cy="10200"/>
            </a:xfrm>
            <a:custGeom>
              <a:avLst/>
              <a:gdLst/>
              <a:ahLst/>
              <a:cxnLst/>
              <a:rect l="l" t="t" r="r" b="b"/>
              <a:pathLst>
                <a:path w="402" h="408" extrusionOk="0">
                  <a:moveTo>
                    <a:pt x="161" y="1"/>
                  </a:moveTo>
                  <a:cubicBezTo>
                    <a:pt x="76" y="1"/>
                    <a:pt x="1" y="87"/>
                    <a:pt x="1" y="174"/>
                  </a:cubicBezTo>
                  <a:cubicBezTo>
                    <a:pt x="1" y="307"/>
                    <a:pt x="68" y="374"/>
                    <a:pt x="201" y="407"/>
                  </a:cubicBezTo>
                  <a:cubicBezTo>
                    <a:pt x="301" y="407"/>
                    <a:pt x="368" y="307"/>
                    <a:pt x="368" y="207"/>
                  </a:cubicBezTo>
                  <a:cubicBezTo>
                    <a:pt x="401" y="107"/>
                    <a:pt x="301" y="7"/>
                    <a:pt x="201" y="7"/>
                  </a:cubicBezTo>
                  <a:cubicBezTo>
                    <a:pt x="188" y="3"/>
                    <a:pt x="174" y="1"/>
                    <a:pt x="1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65" name="Google Shape;365;p44"/>
          <p:cNvGrpSpPr/>
          <p:nvPr/>
        </p:nvGrpSpPr>
        <p:grpSpPr>
          <a:xfrm>
            <a:off x="5908240" y="683029"/>
            <a:ext cx="1043488" cy="983731"/>
            <a:chOff x="5908350" y="683050"/>
            <a:chExt cx="669675" cy="631325"/>
          </a:xfrm>
        </p:grpSpPr>
        <p:grpSp>
          <p:nvGrpSpPr>
            <p:cNvPr id="366" name="Google Shape;366;p44"/>
            <p:cNvGrpSpPr/>
            <p:nvPr/>
          </p:nvGrpSpPr>
          <p:grpSpPr>
            <a:xfrm flipH="1">
              <a:off x="5908350" y="683050"/>
              <a:ext cx="669675" cy="631325"/>
              <a:chOff x="4597625" y="1785875"/>
              <a:chExt cx="669675" cy="631325"/>
            </a:xfrm>
          </p:grpSpPr>
          <p:sp>
            <p:nvSpPr>
              <p:cNvPr id="367" name="Google Shape;367;p44"/>
              <p:cNvSpPr/>
              <p:nvPr/>
            </p:nvSpPr>
            <p:spPr>
              <a:xfrm>
                <a:off x="4635975" y="1785875"/>
                <a:ext cx="631325" cy="631325"/>
              </a:xfrm>
              <a:custGeom>
                <a:avLst/>
                <a:gdLst/>
                <a:ahLst/>
                <a:cxnLst/>
                <a:rect l="l" t="t" r="r" b="b"/>
                <a:pathLst>
                  <a:path w="25253" h="25253" extrusionOk="0">
                    <a:moveTo>
                      <a:pt x="12643" y="1"/>
                    </a:moveTo>
                    <a:cubicBezTo>
                      <a:pt x="6605" y="1"/>
                      <a:pt x="1569" y="4237"/>
                      <a:pt x="301" y="9875"/>
                    </a:cubicBezTo>
                    <a:cubicBezTo>
                      <a:pt x="301" y="9908"/>
                      <a:pt x="301" y="9941"/>
                      <a:pt x="301" y="9941"/>
                    </a:cubicBezTo>
                    <a:cubicBezTo>
                      <a:pt x="268" y="10042"/>
                      <a:pt x="268" y="10108"/>
                      <a:pt x="234" y="10208"/>
                    </a:cubicBezTo>
                    <a:cubicBezTo>
                      <a:pt x="201" y="10375"/>
                      <a:pt x="168" y="10575"/>
                      <a:pt x="134" y="10742"/>
                    </a:cubicBezTo>
                    <a:cubicBezTo>
                      <a:pt x="134" y="10842"/>
                      <a:pt x="134" y="10942"/>
                      <a:pt x="101" y="11009"/>
                    </a:cubicBezTo>
                    <a:cubicBezTo>
                      <a:pt x="101" y="11109"/>
                      <a:pt x="101" y="11209"/>
                      <a:pt x="67" y="11309"/>
                    </a:cubicBezTo>
                    <a:cubicBezTo>
                      <a:pt x="67" y="11443"/>
                      <a:pt x="67" y="11609"/>
                      <a:pt x="34" y="11743"/>
                    </a:cubicBezTo>
                    <a:cubicBezTo>
                      <a:pt x="34" y="11943"/>
                      <a:pt x="34" y="12110"/>
                      <a:pt x="1" y="12276"/>
                    </a:cubicBezTo>
                    <a:cubicBezTo>
                      <a:pt x="1" y="12410"/>
                      <a:pt x="1" y="12510"/>
                      <a:pt x="1" y="12643"/>
                    </a:cubicBezTo>
                    <a:cubicBezTo>
                      <a:pt x="1" y="12777"/>
                      <a:pt x="1" y="12910"/>
                      <a:pt x="34" y="13077"/>
                    </a:cubicBezTo>
                    <a:cubicBezTo>
                      <a:pt x="34" y="13144"/>
                      <a:pt x="34" y="13210"/>
                      <a:pt x="34" y="13277"/>
                    </a:cubicBezTo>
                    <a:cubicBezTo>
                      <a:pt x="34" y="13311"/>
                      <a:pt x="34" y="13311"/>
                      <a:pt x="34" y="13344"/>
                    </a:cubicBezTo>
                    <a:cubicBezTo>
                      <a:pt x="34" y="13477"/>
                      <a:pt x="34" y="13577"/>
                      <a:pt x="67" y="13711"/>
                    </a:cubicBezTo>
                    <a:lnTo>
                      <a:pt x="67" y="13744"/>
                    </a:lnTo>
                    <a:cubicBezTo>
                      <a:pt x="67" y="13911"/>
                      <a:pt x="101" y="14078"/>
                      <a:pt x="101" y="14245"/>
                    </a:cubicBezTo>
                    <a:lnTo>
                      <a:pt x="134" y="14245"/>
                    </a:lnTo>
                    <a:cubicBezTo>
                      <a:pt x="134" y="14411"/>
                      <a:pt x="168" y="14545"/>
                      <a:pt x="168" y="14712"/>
                    </a:cubicBezTo>
                    <a:cubicBezTo>
                      <a:pt x="201" y="14745"/>
                      <a:pt x="201" y="14812"/>
                      <a:pt x="201" y="14845"/>
                    </a:cubicBezTo>
                    <a:cubicBezTo>
                      <a:pt x="201" y="14878"/>
                      <a:pt x="201" y="14878"/>
                      <a:pt x="201" y="14878"/>
                    </a:cubicBezTo>
                    <a:cubicBezTo>
                      <a:pt x="234" y="15012"/>
                      <a:pt x="268" y="15179"/>
                      <a:pt x="301" y="15312"/>
                    </a:cubicBezTo>
                    <a:cubicBezTo>
                      <a:pt x="334" y="15479"/>
                      <a:pt x="368" y="15646"/>
                      <a:pt x="434" y="15812"/>
                    </a:cubicBezTo>
                    <a:cubicBezTo>
                      <a:pt x="501" y="16179"/>
                      <a:pt x="635" y="16513"/>
                      <a:pt x="735" y="16846"/>
                    </a:cubicBezTo>
                    <a:cubicBezTo>
                      <a:pt x="1669" y="19515"/>
                      <a:pt x="3503" y="21750"/>
                      <a:pt x="5838" y="23251"/>
                    </a:cubicBezTo>
                    <a:cubicBezTo>
                      <a:pt x="6939" y="23985"/>
                      <a:pt x="8173" y="24519"/>
                      <a:pt x="9474" y="24852"/>
                    </a:cubicBezTo>
                    <a:cubicBezTo>
                      <a:pt x="9741" y="24919"/>
                      <a:pt x="10008" y="24986"/>
                      <a:pt x="10275" y="25019"/>
                    </a:cubicBezTo>
                    <a:cubicBezTo>
                      <a:pt x="10408" y="25052"/>
                      <a:pt x="10575" y="25086"/>
                      <a:pt x="10708" y="25086"/>
                    </a:cubicBezTo>
                    <a:cubicBezTo>
                      <a:pt x="10808" y="25119"/>
                      <a:pt x="10909" y="25119"/>
                      <a:pt x="11009" y="25152"/>
                    </a:cubicBezTo>
                    <a:cubicBezTo>
                      <a:pt x="11109" y="25152"/>
                      <a:pt x="11175" y="25152"/>
                      <a:pt x="11275" y="25186"/>
                    </a:cubicBezTo>
                    <a:cubicBezTo>
                      <a:pt x="11409" y="25186"/>
                      <a:pt x="11542" y="25186"/>
                      <a:pt x="11642" y="25219"/>
                    </a:cubicBezTo>
                    <a:lnTo>
                      <a:pt x="12243" y="25219"/>
                    </a:lnTo>
                    <a:cubicBezTo>
                      <a:pt x="12376" y="25252"/>
                      <a:pt x="12510" y="25252"/>
                      <a:pt x="12643" y="25252"/>
                    </a:cubicBezTo>
                    <a:cubicBezTo>
                      <a:pt x="19581" y="25252"/>
                      <a:pt x="25252" y="19582"/>
                      <a:pt x="25252" y="12643"/>
                    </a:cubicBezTo>
                    <a:cubicBezTo>
                      <a:pt x="25252" y="12510"/>
                      <a:pt x="25252" y="12410"/>
                      <a:pt x="25252" y="12276"/>
                    </a:cubicBezTo>
                    <a:cubicBezTo>
                      <a:pt x="25219" y="12110"/>
                      <a:pt x="25219" y="11943"/>
                      <a:pt x="25219" y="11743"/>
                    </a:cubicBezTo>
                    <a:cubicBezTo>
                      <a:pt x="25185" y="11609"/>
                      <a:pt x="25185" y="11443"/>
                      <a:pt x="25185" y="11309"/>
                    </a:cubicBezTo>
                    <a:cubicBezTo>
                      <a:pt x="25152" y="11209"/>
                      <a:pt x="25152" y="11109"/>
                      <a:pt x="25152" y="11009"/>
                    </a:cubicBezTo>
                    <a:cubicBezTo>
                      <a:pt x="25119" y="10942"/>
                      <a:pt x="25119" y="10842"/>
                      <a:pt x="25085" y="10742"/>
                    </a:cubicBezTo>
                    <a:cubicBezTo>
                      <a:pt x="25085" y="10575"/>
                      <a:pt x="25052" y="10375"/>
                      <a:pt x="25019" y="10208"/>
                    </a:cubicBezTo>
                    <a:cubicBezTo>
                      <a:pt x="24985" y="10108"/>
                      <a:pt x="24985" y="10042"/>
                      <a:pt x="24952" y="9941"/>
                    </a:cubicBezTo>
                    <a:cubicBezTo>
                      <a:pt x="24952" y="9941"/>
                      <a:pt x="24952" y="9908"/>
                      <a:pt x="24952" y="9875"/>
                    </a:cubicBezTo>
                    <a:cubicBezTo>
                      <a:pt x="23684" y="4237"/>
                      <a:pt x="18647" y="1"/>
                      <a:pt x="126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8" name="Google Shape;368;p44"/>
              <p:cNvSpPr/>
              <p:nvPr/>
            </p:nvSpPr>
            <p:spPr>
              <a:xfrm>
                <a:off x="4597625" y="2032725"/>
                <a:ext cx="669675" cy="384475"/>
              </a:xfrm>
              <a:custGeom>
                <a:avLst/>
                <a:gdLst/>
                <a:ahLst/>
                <a:cxnLst/>
                <a:rect l="l" t="t" r="r" b="b"/>
                <a:pathLst>
                  <a:path w="26787" h="15379" extrusionOk="0">
                    <a:moveTo>
                      <a:pt x="1835" y="1"/>
                    </a:moveTo>
                    <a:cubicBezTo>
                      <a:pt x="1835" y="34"/>
                      <a:pt x="1835" y="67"/>
                      <a:pt x="1835" y="67"/>
                    </a:cubicBezTo>
                    <a:cubicBezTo>
                      <a:pt x="1802" y="168"/>
                      <a:pt x="1802" y="234"/>
                      <a:pt x="1768" y="334"/>
                    </a:cubicBezTo>
                    <a:cubicBezTo>
                      <a:pt x="1735" y="501"/>
                      <a:pt x="1702" y="701"/>
                      <a:pt x="1668" y="868"/>
                    </a:cubicBezTo>
                    <a:cubicBezTo>
                      <a:pt x="1668" y="968"/>
                      <a:pt x="1668" y="1068"/>
                      <a:pt x="1635" y="1135"/>
                    </a:cubicBezTo>
                    <a:cubicBezTo>
                      <a:pt x="1635" y="1235"/>
                      <a:pt x="1635" y="1335"/>
                      <a:pt x="1601" y="1435"/>
                    </a:cubicBezTo>
                    <a:cubicBezTo>
                      <a:pt x="1601" y="1569"/>
                      <a:pt x="1601" y="1735"/>
                      <a:pt x="1568" y="1869"/>
                    </a:cubicBezTo>
                    <a:cubicBezTo>
                      <a:pt x="1568" y="2069"/>
                      <a:pt x="1568" y="2236"/>
                      <a:pt x="1535" y="2402"/>
                    </a:cubicBezTo>
                    <a:cubicBezTo>
                      <a:pt x="1535" y="2536"/>
                      <a:pt x="1535" y="2636"/>
                      <a:pt x="1535" y="2769"/>
                    </a:cubicBezTo>
                    <a:cubicBezTo>
                      <a:pt x="1535" y="2903"/>
                      <a:pt x="1535" y="3036"/>
                      <a:pt x="1568" y="3203"/>
                    </a:cubicBezTo>
                    <a:cubicBezTo>
                      <a:pt x="1568" y="3270"/>
                      <a:pt x="1568" y="3336"/>
                      <a:pt x="1568" y="3403"/>
                    </a:cubicBezTo>
                    <a:cubicBezTo>
                      <a:pt x="1568" y="3437"/>
                      <a:pt x="1568" y="3437"/>
                      <a:pt x="1568" y="3470"/>
                    </a:cubicBezTo>
                    <a:cubicBezTo>
                      <a:pt x="1568" y="3603"/>
                      <a:pt x="1568" y="3703"/>
                      <a:pt x="1601" y="3837"/>
                    </a:cubicBezTo>
                    <a:lnTo>
                      <a:pt x="1601" y="3870"/>
                    </a:lnTo>
                    <a:cubicBezTo>
                      <a:pt x="1601" y="4037"/>
                      <a:pt x="1635" y="4204"/>
                      <a:pt x="1635" y="4371"/>
                    </a:cubicBezTo>
                    <a:lnTo>
                      <a:pt x="1668" y="4371"/>
                    </a:lnTo>
                    <a:cubicBezTo>
                      <a:pt x="1668" y="4537"/>
                      <a:pt x="1702" y="4671"/>
                      <a:pt x="1702" y="4838"/>
                    </a:cubicBezTo>
                    <a:cubicBezTo>
                      <a:pt x="1735" y="4871"/>
                      <a:pt x="1735" y="4938"/>
                      <a:pt x="1735" y="4971"/>
                    </a:cubicBezTo>
                    <a:cubicBezTo>
                      <a:pt x="1735" y="5004"/>
                      <a:pt x="1735" y="5004"/>
                      <a:pt x="1735" y="5004"/>
                    </a:cubicBezTo>
                    <a:cubicBezTo>
                      <a:pt x="1768" y="5138"/>
                      <a:pt x="1802" y="5305"/>
                      <a:pt x="1835" y="5438"/>
                    </a:cubicBezTo>
                    <a:cubicBezTo>
                      <a:pt x="1868" y="5605"/>
                      <a:pt x="1902" y="5772"/>
                      <a:pt x="1968" y="5938"/>
                    </a:cubicBezTo>
                    <a:cubicBezTo>
                      <a:pt x="2035" y="6305"/>
                      <a:pt x="2135" y="6639"/>
                      <a:pt x="2269" y="6972"/>
                    </a:cubicBezTo>
                    <a:lnTo>
                      <a:pt x="0" y="15378"/>
                    </a:lnTo>
                    <a:lnTo>
                      <a:pt x="7372" y="13377"/>
                    </a:lnTo>
                    <a:cubicBezTo>
                      <a:pt x="8473" y="14111"/>
                      <a:pt x="9707" y="14645"/>
                      <a:pt x="11008" y="14978"/>
                    </a:cubicBezTo>
                    <a:cubicBezTo>
                      <a:pt x="11275" y="15045"/>
                      <a:pt x="11542" y="15112"/>
                      <a:pt x="11809" y="15145"/>
                    </a:cubicBezTo>
                    <a:cubicBezTo>
                      <a:pt x="11942" y="15178"/>
                      <a:pt x="12109" y="15212"/>
                      <a:pt x="12242" y="15212"/>
                    </a:cubicBezTo>
                    <a:cubicBezTo>
                      <a:pt x="12342" y="15245"/>
                      <a:pt x="12443" y="15245"/>
                      <a:pt x="12543" y="15278"/>
                    </a:cubicBezTo>
                    <a:cubicBezTo>
                      <a:pt x="12643" y="15278"/>
                      <a:pt x="12709" y="15278"/>
                      <a:pt x="12809" y="15312"/>
                    </a:cubicBezTo>
                    <a:cubicBezTo>
                      <a:pt x="12943" y="15312"/>
                      <a:pt x="13076" y="15312"/>
                      <a:pt x="13176" y="15345"/>
                    </a:cubicBezTo>
                    <a:lnTo>
                      <a:pt x="13777" y="15345"/>
                    </a:lnTo>
                    <a:cubicBezTo>
                      <a:pt x="13910" y="15378"/>
                      <a:pt x="14044" y="15378"/>
                      <a:pt x="14177" y="15378"/>
                    </a:cubicBezTo>
                    <a:cubicBezTo>
                      <a:pt x="21115" y="15378"/>
                      <a:pt x="26786" y="9708"/>
                      <a:pt x="26786" y="2769"/>
                    </a:cubicBezTo>
                    <a:cubicBezTo>
                      <a:pt x="26786" y="2636"/>
                      <a:pt x="26786" y="2536"/>
                      <a:pt x="26786" y="2402"/>
                    </a:cubicBezTo>
                    <a:cubicBezTo>
                      <a:pt x="26753" y="2236"/>
                      <a:pt x="26753" y="2069"/>
                      <a:pt x="26753" y="1869"/>
                    </a:cubicBezTo>
                    <a:cubicBezTo>
                      <a:pt x="26719" y="1735"/>
                      <a:pt x="26719" y="1569"/>
                      <a:pt x="26719" y="1435"/>
                    </a:cubicBezTo>
                    <a:cubicBezTo>
                      <a:pt x="26686" y="1335"/>
                      <a:pt x="26686" y="1235"/>
                      <a:pt x="26686" y="1135"/>
                    </a:cubicBezTo>
                    <a:cubicBezTo>
                      <a:pt x="26653" y="1068"/>
                      <a:pt x="26653" y="968"/>
                      <a:pt x="26619" y="868"/>
                    </a:cubicBezTo>
                    <a:cubicBezTo>
                      <a:pt x="26619" y="701"/>
                      <a:pt x="26586" y="501"/>
                      <a:pt x="26553" y="334"/>
                    </a:cubicBezTo>
                    <a:cubicBezTo>
                      <a:pt x="26519" y="234"/>
                      <a:pt x="26519" y="168"/>
                      <a:pt x="26486" y="67"/>
                    </a:cubicBezTo>
                    <a:cubicBezTo>
                      <a:pt x="26486" y="67"/>
                      <a:pt x="26486" y="34"/>
                      <a:pt x="26486" y="1"/>
                    </a:cubicBezTo>
                    <a:cubicBezTo>
                      <a:pt x="25218" y="5671"/>
                      <a:pt x="20181" y="9874"/>
                      <a:pt x="14177" y="9874"/>
                    </a:cubicBezTo>
                    <a:cubicBezTo>
                      <a:pt x="8139" y="9874"/>
                      <a:pt x="3103" y="5671"/>
                      <a:pt x="183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69" name="Google Shape;369;p44"/>
            <p:cNvGrpSpPr/>
            <p:nvPr/>
          </p:nvGrpSpPr>
          <p:grpSpPr>
            <a:xfrm>
              <a:off x="6009317" y="802417"/>
              <a:ext cx="377274" cy="368832"/>
              <a:chOff x="3851258" y="2585656"/>
              <a:chExt cx="243042" cy="237619"/>
            </a:xfrm>
          </p:grpSpPr>
          <p:sp>
            <p:nvSpPr>
              <p:cNvPr id="370" name="Google Shape;370;p44"/>
              <p:cNvSpPr/>
              <p:nvPr/>
            </p:nvSpPr>
            <p:spPr>
              <a:xfrm>
                <a:off x="3851258" y="2585656"/>
                <a:ext cx="238964" cy="232316"/>
              </a:xfrm>
              <a:custGeom>
                <a:avLst/>
                <a:gdLst/>
                <a:ahLst/>
                <a:cxnLst/>
                <a:rect l="l" t="t" r="r" b="b"/>
                <a:pathLst>
                  <a:path w="7693" h="7479" extrusionOk="0">
                    <a:moveTo>
                      <a:pt x="2597" y="2073"/>
                    </a:moveTo>
                    <a:cubicBezTo>
                      <a:pt x="2787" y="2073"/>
                      <a:pt x="2930" y="2215"/>
                      <a:pt x="2930" y="2406"/>
                    </a:cubicBezTo>
                    <a:cubicBezTo>
                      <a:pt x="2930" y="2573"/>
                      <a:pt x="2787" y="2716"/>
                      <a:pt x="2597" y="2716"/>
                    </a:cubicBezTo>
                    <a:cubicBezTo>
                      <a:pt x="2430" y="2716"/>
                      <a:pt x="2263" y="2573"/>
                      <a:pt x="2263" y="2406"/>
                    </a:cubicBezTo>
                    <a:cubicBezTo>
                      <a:pt x="2263" y="2215"/>
                      <a:pt x="2430" y="2073"/>
                      <a:pt x="2597" y="2073"/>
                    </a:cubicBezTo>
                    <a:close/>
                    <a:moveTo>
                      <a:pt x="2597" y="1001"/>
                    </a:moveTo>
                    <a:cubicBezTo>
                      <a:pt x="3216" y="1001"/>
                      <a:pt x="3740" y="1382"/>
                      <a:pt x="3930" y="1953"/>
                    </a:cubicBezTo>
                    <a:cubicBezTo>
                      <a:pt x="3740" y="2001"/>
                      <a:pt x="3573" y="2096"/>
                      <a:pt x="3406" y="2168"/>
                    </a:cubicBezTo>
                    <a:cubicBezTo>
                      <a:pt x="3311" y="1811"/>
                      <a:pt x="2978" y="1549"/>
                      <a:pt x="2597" y="1549"/>
                    </a:cubicBezTo>
                    <a:cubicBezTo>
                      <a:pt x="2144" y="1549"/>
                      <a:pt x="1763" y="1930"/>
                      <a:pt x="1763" y="2406"/>
                    </a:cubicBezTo>
                    <a:cubicBezTo>
                      <a:pt x="1763" y="2787"/>
                      <a:pt x="2025" y="3120"/>
                      <a:pt x="2382" y="3216"/>
                    </a:cubicBezTo>
                    <a:cubicBezTo>
                      <a:pt x="2287" y="3382"/>
                      <a:pt x="2216" y="3549"/>
                      <a:pt x="2144" y="3716"/>
                    </a:cubicBezTo>
                    <a:cubicBezTo>
                      <a:pt x="1596" y="3525"/>
                      <a:pt x="1192" y="3001"/>
                      <a:pt x="1192" y="2406"/>
                    </a:cubicBezTo>
                    <a:cubicBezTo>
                      <a:pt x="1192" y="1620"/>
                      <a:pt x="1835" y="1001"/>
                      <a:pt x="2597" y="1001"/>
                    </a:cubicBezTo>
                    <a:close/>
                    <a:moveTo>
                      <a:pt x="4573" y="2335"/>
                    </a:moveTo>
                    <a:lnTo>
                      <a:pt x="4573" y="2573"/>
                    </a:lnTo>
                    <a:cubicBezTo>
                      <a:pt x="4573" y="3001"/>
                      <a:pt x="4930" y="3335"/>
                      <a:pt x="5359" y="3335"/>
                    </a:cubicBezTo>
                    <a:cubicBezTo>
                      <a:pt x="5502" y="3335"/>
                      <a:pt x="5621" y="3454"/>
                      <a:pt x="5621" y="3597"/>
                    </a:cubicBezTo>
                    <a:cubicBezTo>
                      <a:pt x="5621" y="3740"/>
                      <a:pt x="5502" y="3859"/>
                      <a:pt x="5359" y="3859"/>
                    </a:cubicBezTo>
                    <a:lnTo>
                      <a:pt x="4335" y="3859"/>
                    </a:lnTo>
                    <a:cubicBezTo>
                      <a:pt x="3906" y="3859"/>
                      <a:pt x="3549" y="4216"/>
                      <a:pt x="3549" y="4644"/>
                    </a:cubicBezTo>
                    <a:cubicBezTo>
                      <a:pt x="3549" y="4787"/>
                      <a:pt x="3430" y="4906"/>
                      <a:pt x="3287" y="4906"/>
                    </a:cubicBezTo>
                    <a:lnTo>
                      <a:pt x="2525" y="4906"/>
                    </a:lnTo>
                    <a:cubicBezTo>
                      <a:pt x="2525" y="4811"/>
                      <a:pt x="2501" y="4716"/>
                      <a:pt x="2501" y="4644"/>
                    </a:cubicBezTo>
                    <a:cubicBezTo>
                      <a:pt x="2501" y="3430"/>
                      <a:pt x="3430" y="2454"/>
                      <a:pt x="4573" y="2335"/>
                    </a:cubicBezTo>
                    <a:close/>
                    <a:moveTo>
                      <a:pt x="5097" y="2335"/>
                    </a:moveTo>
                    <a:cubicBezTo>
                      <a:pt x="6264" y="2454"/>
                      <a:pt x="7169" y="3430"/>
                      <a:pt x="7169" y="4644"/>
                    </a:cubicBezTo>
                    <a:cubicBezTo>
                      <a:pt x="7169" y="4716"/>
                      <a:pt x="7169" y="4811"/>
                      <a:pt x="7169" y="4906"/>
                    </a:cubicBezTo>
                    <a:lnTo>
                      <a:pt x="5883" y="4906"/>
                    </a:lnTo>
                    <a:cubicBezTo>
                      <a:pt x="5454" y="4906"/>
                      <a:pt x="5097" y="5240"/>
                      <a:pt x="5097" y="5669"/>
                    </a:cubicBezTo>
                    <a:cubicBezTo>
                      <a:pt x="5097" y="5811"/>
                      <a:pt x="4978" y="5930"/>
                      <a:pt x="4835" y="5930"/>
                    </a:cubicBezTo>
                    <a:lnTo>
                      <a:pt x="4335" y="5930"/>
                    </a:lnTo>
                    <a:cubicBezTo>
                      <a:pt x="3930" y="5930"/>
                      <a:pt x="3621" y="6216"/>
                      <a:pt x="3549" y="6573"/>
                    </a:cubicBezTo>
                    <a:cubicBezTo>
                      <a:pt x="3144" y="6311"/>
                      <a:pt x="2811" y="5907"/>
                      <a:pt x="2644" y="5407"/>
                    </a:cubicBezTo>
                    <a:lnTo>
                      <a:pt x="3287" y="5407"/>
                    </a:lnTo>
                    <a:cubicBezTo>
                      <a:pt x="3716" y="5407"/>
                      <a:pt x="4073" y="5073"/>
                      <a:pt x="4073" y="4644"/>
                    </a:cubicBezTo>
                    <a:cubicBezTo>
                      <a:pt x="4073" y="4502"/>
                      <a:pt x="4192" y="4383"/>
                      <a:pt x="4335" y="4383"/>
                    </a:cubicBezTo>
                    <a:lnTo>
                      <a:pt x="5359" y="4383"/>
                    </a:lnTo>
                    <a:cubicBezTo>
                      <a:pt x="5788" y="4383"/>
                      <a:pt x="6145" y="4025"/>
                      <a:pt x="6145" y="3597"/>
                    </a:cubicBezTo>
                    <a:cubicBezTo>
                      <a:pt x="6145" y="3168"/>
                      <a:pt x="5788" y="2835"/>
                      <a:pt x="5359" y="2835"/>
                    </a:cubicBezTo>
                    <a:cubicBezTo>
                      <a:pt x="5216" y="2835"/>
                      <a:pt x="5097" y="2716"/>
                      <a:pt x="5097" y="2573"/>
                    </a:cubicBezTo>
                    <a:lnTo>
                      <a:pt x="5097" y="2335"/>
                    </a:lnTo>
                    <a:close/>
                    <a:moveTo>
                      <a:pt x="7050" y="5407"/>
                    </a:moveTo>
                    <a:cubicBezTo>
                      <a:pt x="6717" y="6311"/>
                      <a:pt x="5859" y="6978"/>
                      <a:pt x="4835" y="6978"/>
                    </a:cubicBezTo>
                    <a:cubicBezTo>
                      <a:pt x="4573" y="6978"/>
                      <a:pt x="4311" y="6931"/>
                      <a:pt x="4073" y="6835"/>
                    </a:cubicBezTo>
                    <a:lnTo>
                      <a:pt x="4073" y="6716"/>
                    </a:lnTo>
                    <a:cubicBezTo>
                      <a:pt x="4073" y="6573"/>
                      <a:pt x="4192" y="6454"/>
                      <a:pt x="4335" y="6454"/>
                    </a:cubicBezTo>
                    <a:lnTo>
                      <a:pt x="4835" y="6454"/>
                    </a:lnTo>
                    <a:cubicBezTo>
                      <a:pt x="5264" y="6454"/>
                      <a:pt x="5621" y="6097"/>
                      <a:pt x="5621" y="5669"/>
                    </a:cubicBezTo>
                    <a:cubicBezTo>
                      <a:pt x="5621" y="5526"/>
                      <a:pt x="5740" y="5407"/>
                      <a:pt x="5883" y="5407"/>
                    </a:cubicBezTo>
                    <a:close/>
                    <a:moveTo>
                      <a:pt x="1525" y="1"/>
                    </a:moveTo>
                    <a:lnTo>
                      <a:pt x="1073" y="263"/>
                    </a:lnTo>
                    <a:lnTo>
                      <a:pt x="1430" y="882"/>
                    </a:lnTo>
                    <a:cubicBezTo>
                      <a:pt x="1049" y="1191"/>
                      <a:pt x="763" y="1620"/>
                      <a:pt x="691" y="2144"/>
                    </a:cubicBezTo>
                    <a:lnTo>
                      <a:pt x="1" y="2144"/>
                    </a:lnTo>
                    <a:lnTo>
                      <a:pt x="1" y="2644"/>
                    </a:lnTo>
                    <a:lnTo>
                      <a:pt x="691" y="2644"/>
                    </a:lnTo>
                    <a:cubicBezTo>
                      <a:pt x="763" y="3168"/>
                      <a:pt x="1049" y="3620"/>
                      <a:pt x="1430" y="3906"/>
                    </a:cubicBezTo>
                    <a:lnTo>
                      <a:pt x="1073" y="4525"/>
                    </a:lnTo>
                    <a:lnTo>
                      <a:pt x="1525" y="4787"/>
                    </a:lnTo>
                    <a:lnTo>
                      <a:pt x="1882" y="4168"/>
                    </a:lnTo>
                    <a:cubicBezTo>
                      <a:pt x="1930" y="4192"/>
                      <a:pt x="1977" y="4216"/>
                      <a:pt x="2025" y="4216"/>
                    </a:cubicBezTo>
                    <a:cubicBezTo>
                      <a:pt x="2001" y="4359"/>
                      <a:pt x="2001" y="4502"/>
                      <a:pt x="2001" y="4644"/>
                    </a:cubicBezTo>
                    <a:cubicBezTo>
                      <a:pt x="2001" y="6216"/>
                      <a:pt x="3263" y="7478"/>
                      <a:pt x="4835" y="7478"/>
                    </a:cubicBezTo>
                    <a:cubicBezTo>
                      <a:pt x="6407" y="7478"/>
                      <a:pt x="7693" y="6216"/>
                      <a:pt x="7693" y="4644"/>
                    </a:cubicBezTo>
                    <a:cubicBezTo>
                      <a:pt x="7693" y="3073"/>
                      <a:pt x="6407" y="1787"/>
                      <a:pt x="4835" y="1787"/>
                    </a:cubicBezTo>
                    <a:cubicBezTo>
                      <a:pt x="4692" y="1787"/>
                      <a:pt x="4573" y="1811"/>
                      <a:pt x="4430" y="1834"/>
                    </a:cubicBezTo>
                    <a:cubicBezTo>
                      <a:pt x="4311" y="1453"/>
                      <a:pt x="4073" y="1120"/>
                      <a:pt x="3764" y="882"/>
                    </a:cubicBezTo>
                    <a:lnTo>
                      <a:pt x="4121" y="263"/>
                    </a:lnTo>
                    <a:lnTo>
                      <a:pt x="3668" y="1"/>
                    </a:lnTo>
                    <a:lnTo>
                      <a:pt x="3335" y="620"/>
                    </a:lnTo>
                    <a:cubicBezTo>
                      <a:pt x="3097" y="525"/>
                      <a:pt x="2859" y="477"/>
                      <a:pt x="2597" y="477"/>
                    </a:cubicBezTo>
                    <a:cubicBezTo>
                      <a:pt x="2335" y="477"/>
                      <a:pt x="2097" y="525"/>
                      <a:pt x="1882" y="620"/>
                    </a:cubicBezTo>
                    <a:lnTo>
                      <a:pt x="152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1" name="Google Shape;371;p44"/>
              <p:cNvSpPr/>
              <p:nvPr/>
            </p:nvSpPr>
            <p:spPr>
              <a:xfrm>
                <a:off x="3879950" y="2630350"/>
                <a:ext cx="17875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692" extrusionOk="0">
                    <a:moveTo>
                      <a:pt x="262" y="1"/>
                    </a:moveTo>
                    <a:lnTo>
                      <a:pt x="0" y="429"/>
                    </a:lnTo>
                    <a:lnTo>
                      <a:pt x="453" y="691"/>
                    </a:lnTo>
                    <a:lnTo>
                      <a:pt x="715" y="239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2" name="Google Shape;372;p44"/>
              <p:cNvSpPr/>
              <p:nvPr/>
            </p:nvSpPr>
            <p:spPr>
              <a:xfrm>
                <a:off x="3981750" y="2630350"/>
                <a:ext cx="173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92" extrusionOk="0">
                    <a:moveTo>
                      <a:pt x="429" y="1"/>
                    </a:moveTo>
                    <a:lnTo>
                      <a:pt x="0" y="239"/>
                    </a:lnTo>
                    <a:lnTo>
                      <a:pt x="262" y="691"/>
                    </a:lnTo>
                    <a:lnTo>
                      <a:pt x="691" y="429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3" name="Google Shape;373;p44"/>
              <p:cNvSpPr/>
              <p:nvPr/>
            </p:nvSpPr>
            <p:spPr>
              <a:xfrm>
                <a:off x="3879950" y="2688700"/>
                <a:ext cx="1787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6" extrusionOk="0">
                    <a:moveTo>
                      <a:pt x="453" y="1"/>
                    </a:moveTo>
                    <a:lnTo>
                      <a:pt x="0" y="263"/>
                    </a:lnTo>
                    <a:lnTo>
                      <a:pt x="262" y="715"/>
                    </a:lnTo>
                    <a:lnTo>
                      <a:pt x="715" y="453"/>
                    </a:lnTo>
                    <a:lnTo>
                      <a:pt x="4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4" name="Google Shape;374;p44"/>
              <p:cNvSpPr/>
              <p:nvPr/>
            </p:nvSpPr>
            <p:spPr>
              <a:xfrm>
                <a:off x="3932925" y="2602975"/>
                <a:ext cx="13125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525" h="525" extrusionOk="0">
                    <a:moveTo>
                      <a:pt x="1" y="0"/>
                    </a:moveTo>
                    <a:lnTo>
                      <a:pt x="1" y="524"/>
                    </a:lnTo>
                    <a:lnTo>
                      <a:pt x="525" y="524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5" name="Google Shape;375;p44"/>
              <p:cNvSpPr/>
              <p:nvPr/>
            </p:nvSpPr>
            <p:spPr>
              <a:xfrm>
                <a:off x="3988900" y="2810150"/>
                <a:ext cx="13125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525" h="525" extrusionOk="0">
                    <a:moveTo>
                      <a:pt x="0" y="1"/>
                    </a:moveTo>
                    <a:lnTo>
                      <a:pt x="0" y="525"/>
                    </a:lnTo>
                    <a:lnTo>
                      <a:pt x="524" y="525"/>
                    </a:lnTo>
                    <a:lnTo>
                      <a:pt x="5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6" name="Google Shape;376;p44"/>
              <p:cNvSpPr/>
              <p:nvPr/>
            </p:nvSpPr>
            <p:spPr>
              <a:xfrm>
                <a:off x="4011525" y="2805400"/>
                <a:ext cx="161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44" extrusionOk="0">
                    <a:moveTo>
                      <a:pt x="500" y="0"/>
                    </a:moveTo>
                    <a:lnTo>
                      <a:pt x="0" y="143"/>
                    </a:lnTo>
                    <a:lnTo>
                      <a:pt x="143" y="643"/>
                    </a:lnTo>
                    <a:lnTo>
                      <a:pt x="643" y="500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7" name="Google Shape;377;p44"/>
              <p:cNvSpPr/>
              <p:nvPr/>
            </p:nvSpPr>
            <p:spPr>
              <a:xfrm>
                <a:off x="4032950" y="2795275"/>
                <a:ext cx="1787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5" extrusionOk="0">
                    <a:moveTo>
                      <a:pt x="453" y="0"/>
                    </a:moveTo>
                    <a:lnTo>
                      <a:pt x="1" y="262"/>
                    </a:lnTo>
                    <a:lnTo>
                      <a:pt x="262" y="715"/>
                    </a:lnTo>
                    <a:lnTo>
                      <a:pt x="715" y="453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8" name="Google Shape;378;p44"/>
              <p:cNvSpPr/>
              <p:nvPr/>
            </p:nvSpPr>
            <p:spPr>
              <a:xfrm>
                <a:off x="4052000" y="2780400"/>
                <a:ext cx="17900" cy="18475"/>
              </a:xfrm>
              <a:custGeom>
                <a:avLst/>
                <a:gdLst/>
                <a:ahLst/>
                <a:cxnLst/>
                <a:rect l="l" t="t" r="r" b="b"/>
                <a:pathLst>
                  <a:path w="716" h="739" extrusionOk="0">
                    <a:moveTo>
                      <a:pt x="358" y="0"/>
                    </a:moveTo>
                    <a:lnTo>
                      <a:pt x="1" y="357"/>
                    </a:lnTo>
                    <a:lnTo>
                      <a:pt x="358" y="738"/>
                    </a:lnTo>
                    <a:lnTo>
                      <a:pt x="715" y="357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9" name="Google Shape;379;p44"/>
              <p:cNvSpPr/>
              <p:nvPr/>
            </p:nvSpPr>
            <p:spPr>
              <a:xfrm>
                <a:off x="4066875" y="2761925"/>
                <a:ext cx="173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92" extrusionOk="0">
                    <a:moveTo>
                      <a:pt x="263" y="1"/>
                    </a:moveTo>
                    <a:lnTo>
                      <a:pt x="1" y="429"/>
                    </a:lnTo>
                    <a:lnTo>
                      <a:pt x="453" y="691"/>
                    </a:lnTo>
                    <a:lnTo>
                      <a:pt x="692" y="239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0" name="Google Shape;380;p44"/>
              <p:cNvSpPr/>
              <p:nvPr/>
            </p:nvSpPr>
            <p:spPr>
              <a:xfrm>
                <a:off x="4077000" y="2740500"/>
                <a:ext cx="1550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20" extrusionOk="0">
                    <a:moveTo>
                      <a:pt x="144" y="0"/>
                    </a:moveTo>
                    <a:lnTo>
                      <a:pt x="1" y="501"/>
                    </a:lnTo>
                    <a:lnTo>
                      <a:pt x="501" y="620"/>
                    </a:lnTo>
                    <a:lnTo>
                      <a:pt x="620" y="12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1" name="Google Shape;381;p44"/>
              <p:cNvSpPr/>
              <p:nvPr/>
            </p:nvSpPr>
            <p:spPr>
              <a:xfrm>
                <a:off x="4081775" y="2717875"/>
                <a:ext cx="12525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25" extrusionOk="0">
                    <a:moveTo>
                      <a:pt x="0" y="1"/>
                    </a:moveTo>
                    <a:lnTo>
                      <a:pt x="0" y="524"/>
                    </a:lnTo>
                    <a:lnTo>
                      <a:pt x="500" y="52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2" name="Google Shape;382;p44"/>
              <p:cNvSpPr/>
              <p:nvPr/>
            </p:nvSpPr>
            <p:spPr>
              <a:xfrm>
                <a:off x="4077000" y="2692275"/>
                <a:ext cx="155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44" extrusionOk="0">
                    <a:moveTo>
                      <a:pt x="501" y="1"/>
                    </a:moveTo>
                    <a:lnTo>
                      <a:pt x="1" y="143"/>
                    </a:lnTo>
                    <a:lnTo>
                      <a:pt x="120" y="644"/>
                    </a:lnTo>
                    <a:lnTo>
                      <a:pt x="620" y="501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3" name="Google Shape;383;p44"/>
              <p:cNvSpPr/>
              <p:nvPr/>
            </p:nvSpPr>
            <p:spPr>
              <a:xfrm>
                <a:off x="3898400" y="2740500"/>
                <a:ext cx="1610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20" extrusionOk="0">
                    <a:moveTo>
                      <a:pt x="501" y="0"/>
                    </a:moveTo>
                    <a:lnTo>
                      <a:pt x="0" y="120"/>
                    </a:lnTo>
                    <a:lnTo>
                      <a:pt x="143" y="620"/>
                    </a:lnTo>
                    <a:lnTo>
                      <a:pt x="643" y="501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4" name="Google Shape;384;p44"/>
              <p:cNvSpPr/>
              <p:nvPr/>
            </p:nvSpPr>
            <p:spPr>
              <a:xfrm>
                <a:off x="4066875" y="2669050"/>
                <a:ext cx="17300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692" h="716" extrusionOk="0">
                    <a:moveTo>
                      <a:pt x="453" y="1"/>
                    </a:moveTo>
                    <a:lnTo>
                      <a:pt x="1" y="263"/>
                    </a:lnTo>
                    <a:lnTo>
                      <a:pt x="263" y="715"/>
                    </a:lnTo>
                    <a:lnTo>
                      <a:pt x="692" y="453"/>
                    </a:lnTo>
                    <a:lnTo>
                      <a:pt x="4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5" name="Google Shape;385;p44"/>
              <p:cNvSpPr/>
              <p:nvPr/>
            </p:nvSpPr>
            <p:spPr>
              <a:xfrm>
                <a:off x="3906725" y="2761925"/>
                <a:ext cx="179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92" extrusionOk="0">
                    <a:moveTo>
                      <a:pt x="453" y="1"/>
                    </a:moveTo>
                    <a:lnTo>
                      <a:pt x="1" y="239"/>
                    </a:lnTo>
                    <a:lnTo>
                      <a:pt x="263" y="691"/>
                    </a:lnTo>
                    <a:lnTo>
                      <a:pt x="715" y="429"/>
                    </a:lnTo>
                    <a:lnTo>
                      <a:pt x="4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6" name="Google Shape;386;p44"/>
              <p:cNvSpPr/>
              <p:nvPr/>
            </p:nvSpPr>
            <p:spPr>
              <a:xfrm>
                <a:off x="4052000" y="2650000"/>
                <a:ext cx="17900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716" extrusionOk="0">
                    <a:moveTo>
                      <a:pt x="358" y="1"/>
                    </a:moveTo>
                    <a:lnTo>
                      <a:pt x="1" y="358"/>
                    </a:lnTo>
                    <a:lnTo>
                      <a:pt x="358" y="715"/>
                    </a:lnTo>
                    <a:lnTo>
                      <a:pt x="715" y="358"/>
                    </a:lnTo>
                    <a:lnTo>
                      <a:pt x="3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7" name="Google Shape;387;p44"/>
              <p:cNvSpPr/>
              <p:nvPr/>
            </p:nvSpPr>
            <p:spPr>
              <a:xfrm>
                <a:off x="3921025" y="2780400"/>
                <a:ext cx="18475" cy="18475"/>
              </a:xfrm>
              <a:custGeom>
                <a:avLst/>
                <a:gdLst/>
                <a:ahLst/>
                <a:cxnLst/>
                <a:rect l="l" t="t" r="r" b="b"/>
                <a:pathLst>
                  <a:path w="739" h="739" extrusionOk="0">
                    <a:moveTo>
                      <a:pt x="381" y="0"/>
                    </a:moveTo>
                    <a:lnTo>
                      <a:pt x="0" y="357"/>
                    </a:lnTo>
                    <a:lnTo>
                      <a:pt x="381" y="738"/>
                    </a:lnTo>
                    <a:lnTo>
                      <a:pt x="739" y="357"/>
                    </a:lnTo>
                    <a:lnTo>
                      <a:pt x="38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8" name="Google Shape;388;p44"/>
              <p:cNvSpPr/>
              <p:nvPr/>
            </p:nvSpPr>
            <p:spPr>
              <a:xfrm>
                <a:off x="4032950" y="2635725"/>
                <a:ext cx="17875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715" h="691" extrusionOk="0">
                    <a:moveTo>
                      <a:pt x="262" y="0"/>
                    </a:moveTo>
                    <a:lnTo>
                      <a:pt x="1" y="429"/>
                    </a:lnTo>
                    <a:lnTo>
                      <a:pt x="453" y="691"/>
                    </a:lnTo>
                    <a:lnTo>
                      <a:pt x="715" y="262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9" name="Google Shape;389;p44"/>
              <p:cNvSpPr/>
              <p:nvPr/>
            </p:nvSpPr>
            <p:spPr>
              <a:xfrm>
                <a:off x="3940675" y="2795275"/>
                <a:ext cx="1787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5" extrusionOk="0">
                    <a:moveTo>
                      <a:pt x="262" y="0"/>
                    </a:moveTo>
                    <a:lnTo>
                      <a:pt x="0" y="453"/>
                    </a:lnTo>
                    <a:lnTo>
                      <a:pt x="453" y="715"/>
                    </a:lnTo>
                    <a:lnTo>
                      <a:pt x="715" y="262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0" name="Google Shape;390;p44"/>
              <p:cNvSpPr/>
              <p:nvPr/>
            </p:nvSpPr>
            <p:spPr>
              <a:xfrm>
                <a:off x="4011525" y="2627375"/>
                <a:ext cx="1610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20" extrusionOk="0">
                    <a:moveTo>
                      <a:pt x="143" y="1"/>
                    </a:moveTo>
                    <a:lnTo>
                      <a:pt x="0" y="501"/>
                    </a:lnTo>
                    <a:lnTo>
                      <a:pt x="500" y="620"/>
                    </a:lnTo>
                    <a:lnTo>
                      <a:pt x="643" y="120"/>
                    </a:lnTo>
                    <a:lnTo>
                      <a:pt x="14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1" name="Google Shape;391;p44"/>
              <p:cNvSpPr/>
              <p:nvPr/>
            </p:nvSpPr>
            <p:spPr>
              <a:xfrm>
                <a:off x="3963900" y="2805400"/>
                <a:ext cx="155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44" extrusionOk="0">
                    <a:moveTo>
                      <a:pt x="143" y="0"/>
                    </a:moveTo>
                    <a:lnTo>
                      <a:pt x="0" y="500"/>
                    </a:lnTo>
                    <a:lnTo>
                      <a:pt x="500" y="643"/>
                    </a:lnTo>
                    <a:lnTo>
                      <a:pt x="619" y="14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90" name="Google Shape;321;p44"/>
          <p:cNvSpPr txBox="1"/>
          <p:nvPr/>
        </p:nvSpPr>
        <p:spPr>
          <a:xfrm>
            <a:off x="734625" y="4163910"/>
            <a:ext cx="915300" cy="5303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sz="32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r>
              <a:rPr lang="en-GB" sz="23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en-GB" sz="23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Google Shape;319;p44"/>
          <p:cNvSpPr txBox="1"/>
          <p:nvPr/>
        </p:nvSpPr>
        <p:spPr>
          <a:xfrm>
            <a:off x="1787747" y="4163447"/>
            <a:ext cx="374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Space Grotesk"/>
              <a:buNone/>
              <a:defRPr sz="23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Space Grotesk"/>
              <a:buNone/>
              <a:defRPr sz="25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Space Grotesk"/>
              <a:buNone/>
              <a:defRPr sz="25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Space Grotesk"/>
              <a:buNone/>
              <a:defRPr sz="25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Space Grotesk"/>
              <a:buNone/>
              <a:defRPr sz="25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Space Grotesk"/>
              <a:buNone/>
              <a:defRPr sz="25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Space Grotesk"/>
              <a:buNone/>
              <a:defRPr sz="25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Space Grotesk"/>
              <a:buNone/>
              <a:defRPr sz="25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Space Grotesk"/>
              <a:buNone/>
              <a:defRPr sz="25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4" name="Google Shape;574;p47"/>
          <p:cNvGrpSpPr/>
          <p:nvPr/>
        </p:nvGrpSpPr>
        <p:grpSpPr>
          <a:xfrm>
            <a:off x="8076957" y="4618300"/>
            <a:ext cx="578775" cy="525200"/>
            <a:chOff x="1698875" y="1584550"/>
            <a:chExt cx="578775" cy="525200"/>
          </a:xfrm>
        </p:grpSpPr>
        <p:sp>
          <p:nvSpPr>
            <p:cNvPr id="575" name="Google Shape;575;p47"/>
            <p:cNvSpPr/>
            <p:nvPr/>
          </p:nvSpPr>
          <p:spPr>
            <a:xfrm>
              <a:off x="1698875" y="1584550"/>
              <a:ext cx="578775" cy="394825"/>
            </a:xfrm>
            <a:custGeom>
              <a:avLst/>
              <a:gdLst/>
              <a:ahLst/>
              <a:cxnLst/>
              <a:rect l="l" t="t" r="r" b="b"/>
              <a:pathLst>
                <a:path w="23151" h="15793" extrusionOk="0">
                  <a:moveTo>
                    <a:pt x="18824" y="1"/>
                  </a:moveTo>
                  <a:cubicBezTo>
                    <a:pt x="9978" y="1"/>
                    <a:pt x="2000" y="6135"/>
                    <a:pt x="34" y="15126"/>
                  </a:cubicBezTo>
                  <a:cubicBezTo>
                    <a:pt x="1" y="15192"/>
                    <a:pt x="1" y="15293"/>
                    <a:pt x="1" y="15359"/>
                  </a:cubicBezTo>
                  <a:lnTo>
                    <a:pt x="2136" y="15793"/>
                  </a:lnTo>
                  <a:cubicBezTo>
                    <a:pt x="2136" y="15726"/>
                    <a:pt x="2169" y="15659"/>
                    <a:pt x="2169" y="15593"/>
                  </a:cubicBezTo>
                  <a:cubicBezTo>
                    <a:pt x="3170" y="10989"/>
                    <a:pt x="5938" y="7253"/>
                    <a:pt x="9641" y="4885"/>
                  </a:cubicBezTo>
                  <a:cubicBezTo>
                    <a:pt x="12338" y="3169"/>
                    <a:pt x="15522" y="2191"/>
                    <a:pt x="18848" y="2191"/>
                  </a:cubicBezTo>
                  <a:cubicBezTo>
                    <a:pt x="20047" y="2191"/>
                    <a:pt x="21264" y="2318"/>
                    <a:pt x="22484" y="2583"/>
                  </a:cubicBezTo>
                  <a:cubicBezTo>
                    <a:pt x="22550" y="2583"/>
                    <a:pt x="22584" y="2617"/>
                    <a:pt x="22650" y="2650"/>
                  </a:cubicBezTo>
                  <a:lnTo>
                    <a:pt x="23151" y="515"/>
                  </a:lnTo>
                  <a:cubicBezTo>
                    <a:pt x="23084" y="482"/>
                    <a:pt x="23017" y="482"/>
                    <a:pt x="22951" y="449"/>
                  </a:cubicBezTo>
                  <a:cubicBezTo>
                    <a:pt x="21567" y="146"/>
                    <a:pt x="20185" y="1"/>
                    <a:pt x="188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" name="Google Shape;576;p47"/>
            <p:cNvSpPr/>
            <p:nvPr/>
          </p:nvSpPr>
          <p:spPr>
            <a:xfrm>
              <a:off x="1840650" y="1729825"/>
              <a:ext cx="404475" cy="278750"/>
            </a:xfrm>
            <a:custGeom>
              <a:avLst/>
              <a:gdLst/>
              <a:ahLst/>
              <a:cxnLst/>
              <a:rect l="l" t="t" r="r" b="b"/>
              <a:pathLst>
                <a:path w="16179" h="11150" extrusionOk="0">
                  <a:moveTo>
                    <a:pt x="13147" y="0"/>
                  </a:moveTo>
                  <a:cubicBezTo>
                    <a:pt x="6969" y="0"/>
                    <a:pt x="1394" y="4271"/>
                    <a:pt x="34" y="10549"/>
                  </a:cubicBezTo>
                  <a:cubicBezTo>
                    <a:pt x="34" y="10616"/>
                    <a:pt x="34" y="10649"/>
                    <a:pt x="1" y="10716"/>
                  </a:cubicBezTo>
                  <a:lnTo>
                    <a:pt x="2135" y="11149"/>
                  </a:lnTo>
                  <a:cubicBezTo>
                    <a:pt x="2169" y="11116"/>
                    <a:pt x="2169" y="11083"/>
                    <a:pt x="2169" y="11016"/>
                  </a:cubicBezTo>
                  <a:cubicBezTo>
                    <a:pt x="2836" y="8014"/>
                    <a:pt x="4671" y="5512"/>
                    <a:pt x="7072" y="3978"/>
                  </a:cubicBezTo>
                  <a:cubicBezTo>
                    <a:pt x="8859" y="2827"/>
                    <a:pt x="10968" y="2180"/>
                    <a:pt x="13150" y="2180"/>
                  </a:cubicBezTo>
                  <a:cubicBezTo>
                    <a:pt x="13943" y="2180"/>
                    <a:pt x="14745" y="2265"/>
                    <a:pt x="15545" y="2443"/>
                  </a:cubicBezTo>
                  <a:cubicBezTo>
                    <a:pt x="15612" y="2443"/>
                    <a:pt x="15645" y="2476"/>
                    <a:pt x="15678" y="2476"/>
                  </a:cubicBezTo>
                  <a:lnTo>
                    <a:pt x="16179" y="342"/>
                  </a:lnTo>
                  <a:cubicBezTo>
                    <a:pt x="16112" y="342"/>
                    <a:pt x="16079" y="308"/>
                    <a:pt x="16012" y="308"/>
                  </a:cubicBezTo>
                  <a:cubicBezTo>
                    <a:pt x="15052" y="100"/>
                    <a:pt x="14092" y="0"/>
                    <a:pt x="131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" name="Google Shape;577;p47"/>
            <p:cNvSpPr/>
            <p:nvPr/>
          </p:nvSpPr>
          <p:spPr>
            <a:xfrm>
              <a:off x="1974075" y="1866325"/>
              <a:ext cx="240200" cy="169775"/>
            </a:xfrm>
            <a:custGeom>
              <a:avLst/>
              <a:gdLst/>
              <a:ahLst/>
              <a:cxnLst/>
              <a:rect l="l" t="t" r="r" b="b"/>
              <a:pathLst>
                <a:path w="9608" h="6791" extrusionOk="0">
                  <a:moveTo>
                    <a:pt x="7806" y="1"/>
                  </a:moveTo>
                  <a:cubicBezTo>
                    <a:pt x="4158" y="1"/>
                    <a:pt x="843" y="2527"/>
                    <a:pt x="34" y="6256"/>
                  </a:cubicBezTo>
                  <a:cubicBezTo>
                    <a:pt x="34" y="6290"/>
                    <a:pt x="34" y="6323"/>
                    <a:pt x="1" y="6357"/>
                  </a:cubicBezTo>
                  <a:lnTo>
                    <a:pt x="2169" y="6790"/>
                  </a:lnTo>
                  <a:cubicBezTo>
                    <a:pt x="2169" y="6757"/>
                    <a:pt x="2169" y="6757"/>
                    <a:pt x="2169" y="6723"/>
                  </a:cubicBezTo>
                  <a:cubicBezTo>
                    <a:pt x="2503" y="5189"/>
                    <a:pt x="3437" y="3888"/>
                    <a:pt x="4704" y="3088"/>
                  </a:cubicBezTo>
                  <a:cubicBezTo>
                    <a:pt x="5604" y="2504"/>
                    <a:pt x="6681" y="2186"/>
                    <a:pt x="7794" y="2186"/>
                  </a:cubicBezTo>
                  <a:cubicBezTo>
                    <a:pt x="8207" y="2186"/>
                    <a:pt x="8625" y="2230"/>
                    <a:pt x="9041" y="2320"/>
                  </a:cubicBezTo>
                  <a:lnTo>
                    <a:pt x="9107" y="2320"/>
                  </a:lnTo>
                  <a:lnTo>
                    <a:pt x="9608" y="219"/>
                  </a:lnTo>
                  <a:cubicBezTo>
                    <a:pt x="9574" y="185"/>
                    <a:pt x="9541" y="185"/>
                    <a:pt x="9508" y="185"/>
                  </a:cubicBezTo>
                  <a:cubicBezTo>
                    <a:pt x="8938" y="61"/>
                    <a:pt x="8368" y="1"/>
                    <a:pt x="78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" name="Google Shape;578;p47"/>
            <p:cNvSpPr/>
            <p:nvPr/>
          </p:nvSpPr>
          <p:spPr>
            <a:xfrm>
              <a:off x="2118350" y="2020575"/>
              <a:ext cx="101775" cy="89175"/>
            </a:xfrm>
            <a:custGeom>
              <a:avLst/>
              <a:gdLst/>
              <a:ahLst/>
              <a:cxnLst/>
              <a:rect l="l" t="t" r="r" b="b"/>
              <a:pathLst>
                <a:path w="4071" h="3567" extrusionOk="0">
                  <a:moveTo>
                    <a:pt x="2039" y="1"/>
                  </a:moveTo>
                  <a:cubicBezTo>
                    <a:pt x="1707" y="1"/>
                    <a:pt x="1370" y="93"/>
                    <a:pt x="1068" y="287"/>
                  </a:cubicBezTo>
                  <a:cubicBezTo>
                    <a:pt x="234" y="820"/>
                    <a:pt x="1" y="1921"/>
                    <a:pt x="534" y="2755"/>
                  </a:cubicBezTo>
                  <a:cubicBezTo>
                    <a:pt x="879" y="3272"/>
                    <a:pt x="1460" y="3566"/>
                    <a:pt x="2053" y="3566"/>
                  </a:cubicBezTo>
                  <a:cubicBezTo>
                    <a:pt x="2378" y="3566"/>
                    <a:pt x="2707" y="3478"/>
                    <a:pt x="3003" y="3289"/>
                  </a:cubicBezTo>
                  <a:cubicBezTo>
                    <a:pt x="3803" y="2755"/>
                    <a:pt x="4070" y="1654"/>
                    <a:pt x="3536" y="820"/>
                  </a:cubicBezTo>
                  <a:cubicBezTo>
                    <a:pt x="3196" y="288"/>
                    <a:pt x="2625" y="1"/>
                    <a:pt x="2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79" name="Google Shape;579;p47"/>
          <p:cNvGrpSpPr/>
          <p:nvPr/>
        </p:nvGrpSpPr>
        <p:grpSpPr>
          <a:xfrm>
            <a:off x="4228463" y="4456975"/>
            <a:ext cx="467875" cy="467875"/>
            <a:chOff x="1853150" y="2459700"/>
            <a:chExt cx="467875" cy="467875"/>
          </a:xfrm>
        </p:grpSpPr>
        <p:sp>
          <p:nvSpPr>
            <p:cNvPr id="580" name="Google Shape;580;p47"/>
            <p:cNvSpPr/>
            <p:nvPr/>
          </p:nvSpPr>
          <p:spPr>
            <a:xfrm>
              <a:off x="2087500" y="2459700"/>
              <a:ext cx="25" cy="134300"/>
            </a:xfrm>
            <a:custGeom>
              <a:avLst/>
              <a:gdLst/>
              <a:ahLst/>
              <a:cxnLst/>
              <a:rect l="l" t="t" r="r" b="b"/>
              <a:pathLst>
                <a:path w="1" h="5372" fill="none" extrusionOk="0">
                  <a:moveTo>
                    <a:pt x="0" y="1"/>
                  </a:moveTo>
                  <a:lnTo>
                    <a:pt x="0" y="537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" name="Google Shape;581;p47"/>
            <p:cNvSpPr/>
            <p:nvPr/>
          </p:nvSpPr>
          <p:spPr>
            <a:xfrm>
              <a:off x="2157550" y="2528075"/>
              <a:ext cx="95100" cy="95100"/>
            </a:xfrm>
            <a:custGeom>
              <a:avLst/>
              <a:gdLst/>
              <a:ahLst/>
              <a:cxnLst/>
              <a:rect l="l" t="t" r="r" b="b"/>
              <a:pathLst>
                <a:path w="3804" h="3804" fill="none" extrusionOk="0">
                  <a:moveTo>
                    <a:pt x="3803" y="1"/>
                  </a:moveTo>
                  <a:lnTo>
                    <a:pt x="0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" name="Google Shape;582;p47"/>
            <p:cNvSpPr/>
            <p:nvPr/>
          </p:nvSpPr>
          <p:spPr>
            <a:xfrm>
              <a:off x="2186725" y="2693200"/>
              <a:ext cx="134300" cy="25"/>
            </a:xfrm>
            <a:custGeom>
              <a:avLst/>
              <a:gdLst/>
              <a:ahLst/>
              <a:cxnLst/>
              <a:rect l="l" t="t" r="r" b="b"/>
              <a:pathLst>
                <a:path w="5372" h="1" fill="none" extrusionOk="0">
                  <a:moveTo>
                    <a:pt x="5371" y="1"/>
                  </a:moveTo>
                  <a:lnTo>
                    <a:pt x="1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" name="Google Shape;583;p47"/>
            <p:cNvSpPr/>
            <p:nvPr/>
          </p:nvSpPr>
          <p:spPr>
            <a:xfrm>
              <a:off x="2157550" y="2763250"/>
              <a:ext cx="95100" cy="95925"/>
            </a:xfrm>
            <a:custGeom>
              <a:avLst/>
              <a:gdLst/>
              <a:ahLst/>
              <a:cxnLst/>
              <a:rect l="l" t="t" r="r" b="b"/>
              <a:pathLst>
                <a:path w="3804" h="3837" fill="none" extrusionOk="0">
                  <a:moveTo>
                    <a:pt x="3803" y="3837"/>
                  </a:moveTo>
                  <a:lnTo>
                    <a:pt x="0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" name="Google Shape;584;p47"/>
            <p:cNvSpPr/>
            <p:nvPr/>
          </p:nvSpPr>
          <p:spPr>
            <a:xfrm>
              <a:off x="2087500" y="2792450"/>
              <a:ext cx="25" cy="135125"/>
            </a:xfrm>
            <a:custGeom>
              <a:avLst/>
              <a:gdLst/>
              <a:ahLst/>
              <a:cxnLst/>
              <a:rect l="l" t="t" r="r" b="b"/>
              <a:pathLst>
                <a:path w="1" h="5405" fill="none" extrusionOk="0">
                  <a:moveTo>
                    <a:pt x="0" y="5404"/>
                  </a:moveTo>
                  <a:lnTo>
                    <a:pt x="0" y="0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" name="Google Shape;585;p47"/>
            <p:cNvSpPr/>
            <p:nvPr/>
          </p:nvSpPr>
          <p:spPr>
            <a:xfrm>
              <a:off x="1922375" y="2763250"/>
              <a:ext cx="95100" cy="95925"/>
            </a:xfrm>
            <a:custGeom>
              <a:avLst/>
              <a:gdLst/>
              <a:ahLst/>
              <a:cxnLst/>
              <a:rect l="l" t="t" r="r" b="b"/>
              <a:pathLst>
                <a:path w="3804" h="3837" fill="none" extrusionOk="0">
                  <a:moveTo>
                    <a:pt x="1" y="3837"/>
                  </a:moveTo>
                  <a:lnTo>
                    <a:pt x="3803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" name="Google Shape;586;p47"/>
            <p:cNvSpPr/>
            <p:nvPr/>
          </p:nvSpPr>
          <p:spPr>
            <a:xfrm>
              <a:off x="1853150" y="2693200"/>
              <a:ext cx="135125" cy="25"/>
            </a:xfrm>
            <a:custGeom>
              <a:avLst/>
              <a:gdLst/>
              <a:ahLst/>
              <a:cxnLst/>
              <a:rect l="l" t="t" r="r" b="b"/>
              <a:pathLst>
                <a:path w="5405" h="1" fill="none" extrusionOk="0">
                  <a:moveTo>
                    <a:pt x="1" y="1"/>
                  </a:moveTo>
                  <a:lnTo>
                    <a:pt x="5405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" name="Google Shape;587;p47"/>
            <p:cNvSpPr/>
            <p:nvPr/>
          </p:nvSpPr>
          <p:spPr>
            <a:xfrm>
              <a:off x="1922375" y="2528075"/>
              <a:ext cx="95100" cy="95100"/>
            </a:xfrm>
            <a:custGeom>
              <a:avLst/>
              <a:gdLst/>
              <a:ahLst/>
              <a:cxnLst/>
              <a:rect l="l" t="t" r="r" b="b"/>
              <a:pathLst>
                <a:path w="3804" h="3804" fill="none" extrusionOk="0">
                  <a:moveTo>
                    <a:pt x="1" y="1"/>
                  </a:moveTo>
                  <a:lnTo>
                    <a:pt x="3803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" name="Rounded Rectangle 3"/>
          <p:cNvSpPr/>
          <p:nvPr/>
        </p:nvSpPr>
        <p:spPr>
          <a:xfrm>
            <a:off x="1476925" y="88548"/>
            <a:ext cx="6111875" cy="53786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>
                <a:solidFill>
                  <a:schemeClr val="accent6"/>
                </a:solidFill>
                <a:sym typeface="+mn-ea"/>
              </a:rPr>
              <a:t>GENERAL PRESENTATION OF REALIZE</a:t>
            </a:r>
            <a:endParaRPr lang="en-US" altLang="en-GB" sz="2400">
              <a:solidFill>
                <a:schemeClr val="accent6"/>
              </a:solidFill>
              <a:sym typeface="+mn-ea"/>
            </a:endParaRPr>
          </a:p>
        </p:txBody>
      </p:sp>
      <p:pic>
        <p:nvPicPr>
          <p:cNvPr id="20" name="Picture 2318"/>
          <p:cNvPicPr/>
          <p:nvPr/>
        </p:nvPicPr>
        <p:blipFill>
          <a:blip r:embed="rId1"/>
          <a:stretch>
            <a:fillRect/>
          </a:stretch>
        </p:blipFill>
        <p:spPr>
          <a:xfrm>
            <a:off x="4029556" y="1985444"/>
            <a:ext cx="4987027" cy="23888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ectangle à coins arrondis 2"/>
          <p:cNvSpPr/>
          <p:nvPr/>
        </p:nvSpPr>
        <p:spPr>
          <a:xfrm>
            <a:off x="4241482" y="1453483"/>
            <a:ext cx="4563177" cy="413657"/>
          </a:xfrm>
          <a:prstGeom prst="roundRect">
            <a:avLst/>
          </a:prstGeom>
          <a:solidFill>
            <a:schemeClr val="accent6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dirty="0"/>
              <a:t>REALIZE is located at </a:t>
            </a:r>
            <a:r>
              <a:rPr lang="en-US" altLang="en-US" dirty="0" smtClean="0"/>
              <a:t>Yaoundé </a:t>
            </a:r>
            <a:r>
              <a:rPr lang="en-US" altLang="en-US" dirty="0" err="1" smtClean="0"/>
              <a:t>Valler</a:t>
            </a:r>
            <a:r>
              <a:rPr lang="en-US" altLang="en-US" dirty="0" smtClean="0"/>
              <a:t> </a:t>
            </a:r>
            <a:r>
              <a:rPr lang="en-US" altLang="en-US" dirty="0" err="1"/>
              <a:t>Amadou</a:t>
            </a:r>
            <a:r>
              <a:rPr lang="en-US" altLang="en-US" dirty="0"/>
              <a:t> </a:t>
            </a:r>
            <a:r>
              <a:rPr lang="en-US" altLang="en-US" dirty="0" err="1" smtClean="0"/>
              <a:t>Ekie</a:t>
            </a:r>
            <a:endParaRPr lang="en-US" altLang="en-US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01599" y="1510291"/>
            <a:ext cx="3679372" cy="31934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History</a:t>
            </a:r>
            <a:endParaRPr lang="en-US" alt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Realize is a Cameroon-based NGO and tech start-up founded by </a:t>
            </a:r>
            <a:r>
              <a:rPr lang="en-US" alt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NDELOGAKEH DANIEL</a:t>
            </a:r>
            <a:r>
              <a:rPr lang="en-US" alt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2022. It offers IT solutions and promotes the use of new technologies in Cameroon.</a:t>
            </a:r>
            <a:endParaRPr lang="en-US" alt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alt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Vision</a:t>
            </a:r>
            <a:endParaRPr lang="en-US" alt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Realize believes that unlocking the potential of organizations and individuals is possible through analysis, development, realization, and data analytics.</a:t>
            </a:r>
            <a:endParaRPr lang="en-US" alt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25" descr="C:\Users\lenovo\Downloads\school docs\iai logo.jpg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95942" y="29516"/>
            <a:ext cx="1221305" cy="596900"/>
          </a:xfrm>
          <a:prstGeom prst="rect">
            <a:avLst/>
          </a:prstGeom>
          <a:ln>
            <a:noFill/>
          </a:ln>
        </p:spPr>
      </p:pic>
      <p:pic>
        <p:nvPicPr>
          <p:cNvPr id="26" name="Picture 5"/>
          <p:cNvPicPr/>
          <p:nvPr/>
        </p:nvPicPr>
        <p:blipFill>
          <a:blip r:embed="rId3" cstate="print">
            <a:duotone>
              <a:srgbClr val="000000"/>
              <a:srgbClr val="FFFFFF"/>
            </a:duotone>
          </a:blip>
          <a:srcRect/>
          <a:stretch>
            <a:fillRect/>
          </a:stretch>
        </p:blipFill>
        <p:spPr>
          <a:xfrm>
            <a:off x="7648478" y="29516"/>
            <a:ext cx="1435735" cy="596900"/>
          </a:xfrm>
          <a:prstGeom prst="rect">
            <a:avLst/>
          </a:prstGeom>
          <a:ln>
            <a:noFill/>
          </a:ln>
        </p:spPr>
      </p:pic>
      <p:sp>
        <p:nvSpPr>
          <p:cNvPr id="27" name="Flowchart: Alternate Process 5"/>
          <p:cNvSpPr/>
          <p:nvPr/>
        </p:nvSpPr>
        <p:spPr>
          <a:xfrm>
            <a:off x="4580413" y="888411"/>
            <a:ext cx="4008846" cy="454025"/>
          </a:xfrm>
          <a:prstGeom prst="flowChartAlternateProcess">
            <a:avLst/>
          </a:prstGeom>
          <a:solidFill>
            <a:srgbClr val="00B0F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GEOGRAHICAL LOCATION</a:t>
            </a:r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ous-titre 7"/>
          <p:cNvSpPr>
            <a:spLocks noGrp="1"/>
          </p:cNvSpPr>
          <p:nvPr>
            <p:ph type="subTitle" idx="1"/>
          </p:nvPr>
        </p:nvSpPr>
        <p:spPr>
          <a:xfrm>
            <a:off x="5979886" y="1567057"/>
            <a:ext cx="3071965" cy="2233904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breakdown across all cities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percentages: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 Health Risks – 26.4%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Impact – 22.7%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Impact – 19.4%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 Rate – 10.4%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Governance Issues – 9.7%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Operational Capacity – 6.9%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Financial Stability – 4.5%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5" name="Google Shape;1415;p68"/>
          <p:cNvSpPr txBox="1">
            <a:spLocks noGrp="1"/>
          </p:cNvSpPr>
          <p:nvPr>
            <p:ph type="title"/>
          </p:nvPr>
        </p:nvSpPr>
        <p:spPr>
          <a:xfrm>
            <a:off x="0" y="544700"/>
            <a:ext cx="9082002" cy="9231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</a:t>
            </a:r>
            <a:r>
              <a:rPr lang="en-US" altLang="en-GB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faced by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our societies </a:t>
            </a:r>
            <a:r>
              <a:rPr lang="en-US" altLang="en-GB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due to waste 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endParaRPr lang="en-US" alt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29" name="Google Shape;1429;p68"/>
          <p:cNvGrpSpPr/>
          <p:nvPr/>
        </p:nvGrpSpPr>
        <p:grpSpPr>
          <a:xfrm>
            <a:off x="8091588" y="539500"/>
            <a:ext cx="467875" cy="467850"/>
            <a:chOff x="5425700" y="2807450"/>
            <a:chExt cx="467875" cy="467850"/>
          </a:xfrm>
        </p:grpSpPr>
        <p:sp>
          <p:nvSpPr>
            <p:cNvPr id="1430" name="Google Shape;1430;p68"/>
            <p:cNvSpPr/>
            <p:nvPr/>
          </p:nvSpPr>
          <p:spPr>
            <a:xfrm>
              <a:off x="5660050" y="2807450"/>
              <a:ext cx="25" cy="134300"/>
            </a:xfrm>
            <a:custGeom>
              <a:avLst/>
              <a:gdLst/>
              <a:ahLst/>
              <a:cxnLst/>
              <a:rect l="l" t="t" r="r" b="b"/>
              <a:pathLst>
                <a:path w="1" h="5372" fill="none" extrusionOk="0">
                  <a:moveTo>
                    <a:pt x="0" y="1"/>
                  </a:moveTo>
                  <a:lnTo>
                    <a:pt x="0" y="537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1" name="Google Shape;1431;p68"/>
            <p:cNvSpPr/>
            <p:nvPr/>
          </p:nvSpPr>
          <p:spPr>
            <a:xfrm>
              <a:off x="5730100" y="2875825"/>
              <a:ext cx="95100" cy="95100"/>
            </a:xfrm>
            <a:custGeom>
              <a:avLst/>
              <a:gdLst/>
              <a:ahLst/>
              <a:cxnLst/>
              <a:rect l="l" t="t" r="r" b="b"/>
              <a:pathLst>
                <a:path w="3804" h="3804" fill="none" extrusionOk="0">
                  <a:moveTo>
                    <a:pt x="3803" y="1"/>
                  </a:moveTo>
                  <a:lnTo>
                    <a:pt x="0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2" name="Google Shape;1432;p68"/>
            <p:cNvSpPr/>
            <p:nvPr/>
          </p:nvSpPr>
          <p:spPr>
            <a:xfrm>
              <a:off x="5759275" y="3040950"/>
              <a:ext cx="134300" cy="25"/>
            </a:xfrm>
            <a:custGeom>
              <a:avLst/>
              <a:gdLst/>
              <a:ahLst/>
              <a:cxnLst/>
              <a:rect l="l" t="t" r="r" b="b"/>
              <a:pathLst>
                <a:path w="5372" h="1" fill="none" extrusionOk="0">
                  <a:moveTo>
                    <a:pt x="5371" y="1"/>
                  </a:moveTo>
                  <a:lnTo>
                    <a:pt x="1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3" name="Google Shape;1433;p68"/>
            <p:cNvSpPr/>
            <p:nvPr/>
          </p:nvSpPr>
          <p:spPr>
            <a:xfrm>
              <a:off x="5730100" y="3111000"/>
              <a:ext cx="95100" cy="95925"/>
            </a:xfrm>
            <a:custGeom>
              <a:avLst/>
              <a:gdLst/>
              <a:ahLst/>
              <a:cxnLst/>
              <a:rect l="l" t="t" r="r" b="b"/>
              <a:pathLst>
                <a:path w="3804" h="3837" fill="none" extrusionOk="0">
                  <a:moveTo>
                    <a:pt x="3803" y="3837"/>
                  </a:moveTo>
                  <a:lnTo>
                    <a:pt x="0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4" name="Google Shape;1434;p68"/>
            <p:cNvSpPr/>
            <p:nvPr/>
          </p:nvSpPr>
          <p:spPr>
            <a:xfrm>
              <a:off x="5660050" y="3140200"/>
              <a:ext cx="25" cy="135100"/>
            </a:xfrm>
            <a:custGeom>
              <a:avLst/>
              <a:gdLst/>
              <a:ahLst/>
              <a:cxnLst/>
              <a:rect l="l" t="t" r="r" b="b"/>
              <a:pathLst>
                <a:path w="1" h="5404" fill="none" extrusionOk="0">
                  <a:moveTo>
                    <a:pt x="0" y="5404"/>
                  </a:moveTo>
                  <a:lnTo>
                    <a:pt x="0" y="0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5" name="Google Shape;1435;p68"/>
            <p:cNvSpPr/>
            <p:nvPr/>
          </p:nvSpPr>
          <p:spPr>
            <a:xfrm>
              <a:off x="5494100" y="3111000"/>
              <a:ext cx="95925" cy="95925"/>
            </a:xfrm>
            <a:custGeom>
              <a:avLst/>
              <a:gdLst/>
              <a:ahLst/>
              <a:cxnLst/>
              <a:rect l="l" t="t" r="r" b="b"/>
              <a:pathLst>
                <a:path w="3837" h="3837" fill="none" extrusionOk="0">
                  <a:moveTo>
                    <a:pt x="0" y="3837"/>
                  </a:moveTo>
                  <a:lnTo>
                    <a:pt x="3836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6" name="Google Shape;1436;p68"/>
            <p:cNvSpPr/>
            <p:nvPr/>
          </p:nvSpPr>
          <p:spPr>
            <a:xfrm>
              <a:off x="5425700" y="3040950"/>
              <a:ext cx="135125" cy="25"/>
            </a:xfrm>
            <a:custGeom>
              <a:avLst/>
              <a:gdLst/>
              <a:ahLst/>
              <a:cxnLst/>
              <a:rect l="l" t="t" r="r" b="b"/>
              <a:pathLst>
                <a:path w="5405" h="1" fill="none" extrusionOk="0">
                  <a:moveTo>
                    <a:pt x="1" y="1"/>
                  </a:moveTo>
                  <a:lnTo>
                    <a:pt x="5405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7" name="Google Shape;1437;p68"/>
            <p:cNvSpPr/>
            <p:nvPr/>
          </p:nvSpPr>
          <p:spPr>
            <a:xfrm>
              <a:off x="5494100" y="2875825"/>
              <a:ext cx="95925" cy="95100"/>
            </a:xfrm>
            <a:custGeom>
              <a:avLst/>
              <a:gdLst/>
              <a:ahLst/>
              <a:cxnLst/>
              <a:rect l="l" t="t" r="r" b="b"/>
              <a:pathLst>
                <a:path w="3837" h="3804" fill="none" extrusionOk="0">
                  <a:moveTo>
                    <a:pt x="0" y="1"/>
                  </a:moveTo>
                  <a:lnTo>
                    <a:pt x="3836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" name="Text Box 4"/>
          <p:cNvSpPr txBox="1"/>
          <p:nvPr/>
        </p:nvSpPr>
        <p:spPr>
          <a:xfrm>
            <a:off x="138430" y="4053840"/>
            <a:ext cx="9005570" cy="10896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buFont typeface="Wingdings" panose="05000000000000000000" charset="0"/>
              <a:buChar char="o"/>
            </a:pPr>
            <a:r>
              <a:rPr lang="en-US" dirty="0" smtClean="0">
                <a:solidFill>
                  <a:schemeClr val="tx1"/>
                </a:solidFill>
                <a:sym typeface="+mn-ea"/>
              </a:rPr>
              <a:t>In Yaoundé a certain amount of 1800 tons of waste daily.</a:t>
            </a:r>
            <a:endParaRPr lang="en-US" dirty="0" smtClean="0">
              <a:solidFill>
                <a:schemeClr val="tx1"/>
              </a:solidFill>
              <a:sym typeface="+mn-ea"/>
            </a:endParaRPr>
          </a:p>
          <a:p>
            <a:pPr marL="285750" indent="-285750">
              <a:buFont typeface="Wingdings" panose="05000000000000000000" charset="0"/>
              <a:buChar char="o"/>
            </a:pPr>
            <a:r>
              <a:rPr lang="en-US" altLang="en-GB" dirty="0"/>
              <a:t>Cameroon generates </a:t>
            </a:r>
            <a:r>
              <a:rPr lang="en-US" altLang="en-GB" dirty="0" smtClean="0"/>
              <a:t>6M tones </a:t>
            </a:r>
            <a:r>
              <a:rPr lang="en-US" altLang="en-GB" dirty="0"/>
              <a:t>of waste </a:t>
            </a:r>
            <a:r>
              <a:rPr lang="en-US" altLang="en-GB" dirty="0" smtClean="0"/>
              <a:t>annually.</a:t>
            </a:r>
            <a:endParaRPr lang="en-US" dirty="0" smtClean="0">
              <a:solidFill>
                <a:schemeClr val="tx1"/>
              </a:solidFill>
              <a:sym typeface="+mn-ea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👉 This shows that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and environment issues are the biggest consequences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making up nearly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half (49.1%)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all Hysacam’s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charset="0"/>
              <a:buChar char="o"/>
            </a:pPr>
            <a:endParaRPr lang="en-US" dirty="0" smtClean="0">
              <a:solidFill>
                <a:schemeClr val="tx1"/>
              </a:solidFill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o"/>
            </a:pPr>
            <a:endParaRPr lang="en-US" dirty="0" smtClean="0">
              <a:solidFill>
                <a:schemeClr val="tx1"/>
              </a:solidFill>
            </a:endParaRPr>
          </a:p>
          <a:p>
            <a:pPr algn="l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8430" y="56865"/>
            <a:ext cx="3874770" cy="48263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CONTEXT / STATISTICS</a:t>
            </a:r>
            <a:endParaRPr lang="en-US" sz="2400" dirty="0">
              <a:solidFill>
                <a:schemeClr val="accent6"/>
              </a:solidFill>
            </a:endParaRPr>
          </a:p>
        </p:txBody>
      </p:sp>
      <p:graphicFrame>
        <p:nvGraphicFramePr>
          <p:cNvPr id="28" name="Graphique 27"/>
          <p:cNvGraphicFramePr/>
          <p:nvPr/>
        </p:nvGraphicFramePr>
        <p:xfrm>
          <a:off x="61998" y="1427254"/>
          <a:ext cx="6079966" cy="2667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3"/>
          <p:cNvSpPr/>
          <p:nvPr/>
        </p:nvSpPr>
        <p:spPr>
          <a:xfrm>
            <a:off x="138430" y="56865"/>
            <a:ext cx="3448286" cy="55273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CONTEXT (HISTORY)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471714" y="893471"/>
            <a:ext cx="8541657" cy="2953657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à coins arrondis 6"/>
          <p:cNvSpPr/>
          <p:nvPr/>
        </p:nvSpPr>
        <p:spPr>
          <a:xfrm>
            <a:off x="1690746" y="1016111"/>
            <a:ext cx="5987143" cy="420914"/>
          </a:xfrm>
          <a:prstGeom prst="roundRect">
            <a:avLst/>
          </a:prstGeom>
          <a:solidFill>
            <a:schemeClr val="accent6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 Consequences of uncollected waste disposal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770964" y="1656792"/>
            <a:ext cx="2737780" cy="1666979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1. Public </a:t>
            </a:r>
            <a:r>
              <a:rPr lang="en-US" dirty="0"/>
              <a:t>Health </a:t>
            </a:r>
            <a:r>
              <a:rPr lang="en-US" dirty="0" smtClean="0"/>
              <a:t>Risks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Spread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Diseases(mosquitoes → malaria, cholera, typhoid, dengue)</a:t>
            </a:r>
            <a:endParaRPr lang="en-US" sz="1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Respiratory Issues(gases, dust, particulate matter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sz="1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Contamination(waterborne diseases)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6714807" y="1866862"/>
            <a:ext cx="2147795" cy="124683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Governance Issues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Inefficient 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Policies</a:t>
            </a:r>
            <a:endParaRPr lang="en-US" sz="1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Corruption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Mismanagement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3659212" y="1656793"/>
            <a:ext cx="2792387" cy="166697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Social/Environmental Impact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Unpleasant Living Conditions (odors, unsightly surroundings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en-US" sz="1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Water Pollution (chemicals/plastics → rivers, lakes, oceans</a:t>
            </a:r>
            <a:r>
              <a:rPr lang="en-US" altLang="en-US" sz="11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1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en-US" sz="1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Air Pollution (open burning → dioxins)</a:t>
            </a:r>
            <a:endParaRPr lang="en-US" altLang="en-US" sz="11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rash Collection Confus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2665730"/>
            <a:ext cx="4692015" cy="2477135"/>
          </a:xfrm>
          <a:prstGeom prst="rect">
            <a:avLst/>
          </a:prstGeom>
        </p:spPr>
      </p:pic>
      <p:pic>
        <p:nvPicPr>
          <p:cNvPr id="6" name="Picture 5" descr="Overflowing Bins and Daily Struggl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91380" cy="2665730"/>
          </a:xfrm>
          <a:prstGeom prst="rect">
            <a:avLst/>
          </a:prstGeom>
        </p:spPr>
      </p:pic>
      <p:pic>
        <p:nvPicPr>
          <p:cNvPr id="8" name="Picture 7" descr="Tired After Work Dispos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380" y="0"/>
            <a:ext cx="4452620" cy="2665095"/>
          </a:xfrm>
          <a:prstGeom prst="rect">
            <a:avLst/>
          </a:prstGeom>
        </p:spPr>
      </p:pic>
      <p:pic>
        <p:nvPicPr>
          <p:cNvPr id="10" name="Picture 9" descr="Waste Management Challenges Infographi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380" y="2665095"/>
            <a:ext cx="4452620" cy="2478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ress-pan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" y="0"/>
            <a:ext cx="4969510" cy="40214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978400" y="1914525"/>
            <a:ext cx="4070350" cy="19773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/>
              <a:t>In our communities, we are all familiar with the sight of uncollected waste and the resulting nuissance. </a:t>
            </a:r>
            <a:endParaRPr lang="en-US"/>
          </a:p>
          <a:p>
            <a:endParaRPr lang="en-US"/>
          </a:p>
          <a:p>
            <a:r>
              <a:rPr lang="en-US"/>
              <a:t>This  poses a critical question?</a:t>
            </a:r>
            <a:endParaRPr lang="en-US"/>
          </a:p>
          <a:p>
            <a:endParaRPr lang="en-US"/>
          </a:p>
          <a:p>
            <a:r>
              <a:rPr lang="en-US" b="1" i="1"/>
              <a:t>“How can we solve the problem of inefficient waste collection that leads to environmental pollution and public health hazards?.....”</a:t>
            </a:r>
            <a:endParaRPr lang="en-US" b="1" i="1"/>
          </a:p>
        </p:txBody>
      </p:sp>
      <p:sp>
        <p:nvSpPr>
          <p:cNvPr id="6" name="Rounded Rectangle 5"/>
          <p:cNvSpPr/>
          <p:nvPr/>
        </p:nvSpPr>
        <p:spPr>
          <a:xfrm>
            <a:off x="5292090" y="617220"/>
            <a:ext cx="2992120" cy="55689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chemeClr val="accent6"/>
                </a:solidFill>
                <a:sym typeface="+mn-ea"/>
              </a:rPr>
              <a:t>Problematics</a:t>
            </a:r>
            <a:endParaRPr lang="en-GB" sz="2400" dirty="0" smtClean="0">
              <a:solidFill>
                <a:schemeClr val="accent6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0"/>
          <p:cNvSpPr txBox="1">
            <a:spLocks noGrp="1"/>
          </p:cNvSpPr>
          <p:nvPr>
            <p:ph type="title"/>
          </p:nvPr>
        </p:nvSpPr>
        <p:spPr>
          <a:xfrm>
            <a:off x="619670" y="268990"/>
            <a:ext cx="77040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Solutions</a:t>
            </a:r>
            <a:endParaRPr lang="en-US" alt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69" name="Google Shape;669;p50"/>
          <p:cNvGrpSpPr/>
          <p:nvPr/>
        </p:nvGrpSpPr>
        <p:grpSpPr>
          <a:xfrm>
            <a:off x="315450" y="1753550"/>
            <a:ext cx="467875" cy="467850"/>
            <a:chOff x="5425700" y="2807450"/>
            <a:chExt cx="467875" cy="467850"/>
          </a:xfrm>
        </p:grpSpPr>
        <p:sp>
          <p:nvSpPr>
            <p:cNvPr id="670" name="Google Shape;670;p50"/>
            <p:cNvSpPr/>
            <p:nvPr/>
          </p:nvSpPr>
          <p:spPr>
            <a:xfrm>
              <a:off x="5660050" y="2807450"/>
              <a:ext cx="25" cy="134300"/>
            </a:xfrm>
            <a:custGeom>
              <a:avLst/>
              <a:gdLst/>
              <a:ahLst/>
              <a:cxnLst/>
              <a:rect l="l" t="t" r="r" b="b"/>
              <a:pathLst>
                <a:path w="1" h="5372" fill="none" extrusionOk="0">
                  <a:moveTo>
                    <a:pt x="0" y="1"/>
                  </a:moveTo>
                  <a:lnTo>
                    <a:pt x="0" y="537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1" name="Google Shape;671;p50"/>
            <p:cNvSpPr/>
            <p:nvPr/>
          </p:nvSpPr>
          <p:spPr>
            <a:xfrm>
              <a:off x="5730100" y="2875825"/>
              <a:ext cx="95100" cy="95100"/>
            </a:xfrm>
            <a:custGeom>
              <a:avLst/>
              <a:gdLst/>
              <a:ahLst/>
              <a:cxnLst/>
              <a:rect l="l" t="t" r="r" b="b"/>
              <a:pathLst>
                <a:path w="3804" h="3804" fill="none" extrusionOk="0">
                  <a:moveTo>
                    <a:pt x="3803" y="1"/>
                  </a:moveTo>
                  <a:lnTo>
                    <a:pt x="0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50"/>
            <p:cNvSpPr/>
            <p:nvPr/>
          </p:nvSpPr>
          <p:spPr>
            <a:xfrm>
              <a:off x="5759275" y="3040950"/>
              <a:ext cx="134300" cy="25"/>
            </a:xfrm>
            <a:custGeom>
              <a:avLst/>
              <a:gdLst/>
              <a:ahLst/>
              <a:cxnLst/>
              <a:rect l="l" t="t" r="r" b="b"/>
              <a:pathLst>
                <a:path w="5372" h="1" fill="none" extrusionOk="0">
                  <a:moveTo>
                    <a:pt x="5371" y="1"/>
                  </a:moveTo>
                  <a:lnTo>
                    <a:pt x="1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50"/>
            <p:cNvSpPr/>
            <p:nvPr/>
          </p:nvSpPr>
          <p:spPr>
            <a:xfrm>
              <a:off x="5730100" y="3111000"/>
              <a:ext cx="95100" cy="95925"/>
            </a:xfrm>
            <a:custGeom>
              <a:avLst/>
              <a:gdLst/>
              <a:ahLst/>
              <a:cxnLst/>
              <a:rect l="l" t="t" r="r" b="b"/>
              <a:pathLst>
                <a:path w="3804" h="3837" fill="none" extrusionOk="0">
                  <a:moveTo>
                    <a:pt x="3803" y="3837"/>
                  </a:moveTo>
                  <a:lnTo>
                    <a:pt x="0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50"/>
            <p:cNvSpPr/>
            <p:nvPr/>
          </p:nvSpPr>
          <p:spPr>
            <a:xfrm>
              <a:off x="5660050" y="3140200"/>
              <a:ext cx="25" cy="135100"/>
            </a:xfrm>
            <a:custGeom>
              <a:avLst/>
              <a:gdLst/>
              <a:ahLst/>
              <a:cxnLst/>
              <a:rect l="l" t="t" r="r" b="b"/>
              <a:pathLst>
                <a:path w="1" h="5404" fill="none" extrusionOk="0">
                  <a:moveTo>
                    <a:pt x="0" y="5404"/>
                  </a:moveTo>
                  <a:lnTo>
                    <a:pt x="0" y="0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50"/>
            <p:cNvSpPr/>
            <p:nvPr/>
          </p:nvSpPr>
          <p:spPr>
            <a:xfrm>
              <a:off x="5494100" y="3111000"/>
              <a:ext cx="95925" cy="95925"/>
            </a:xfrm>
            <a:custGeom>
              <a:avLst/>
              <a:gdLst/>
              <a:ahLst/>
              <a:cxnLst/>
              <a:rect l="l" t="t" r="r" b="b"/>
              <a:pathLst>
                <a:path w="3837" h="3837" fill="none" extrusionOk="0">
                  <a:moveTo>
                    <a:pt x="0" y="3837"/>
                  </a:moveTo>
                  <a:lnTo>
                    <a:pt x="3836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50"/>
            <p:cNvSpPr/>
            <p:nvPr/>
          </p:nvSpPr>
          <p:spPr>
            <a:xfrm>
              <a:off x="5425700" y="3040950"/>
              <a:ext cx="135125" cy="25"/>
            </a:xfrm>
            <a:custGeom>
              <a:avLst/>
              <a:gdLst/>
              <a:ahLst/>
              <a:cxnLst/>
              <a:rect l="l" t="t" r="r" b="b"/>
              <a:pathLst>
                <a:path w="5405" h="1" fill="none" extrusionOk="0">
                  <a:moveTo>
                    <a:pt x="1" y="1"/>
                  </a:moveTo>
                  <a:lnTo>
                    <a:pt x="5405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50"/>
            <p:cNvSpPr/>
            <p:nvPr/>
          </p:nvSpPr>
          <p:spPr>
            <a:xfrm>
              <a:off x="5494100" y="2875825"/>
              <a:ext cx="95925" cy="95100"/>
            </a:xfrm>
            <a:custGeom>
              <a:avLst/>
              <a:gdLst/>
              <a:ahLst/>
              <a:cxnLst/>
              <a:rect l="l" t="t" r="r" b="b"/>
              <a:pathLst>
                <a:path w="3837" h="3804" fill="none" extrusionOk="0">
                  <a:moveTo>
                    <a:pt x="0" y="1"/>
                  </a:moveTo>
                  <a:lnTo>
                    <a:pt x="3836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8" name="Google Shape;678;p50"/>
          <p:cNvGrpSpPr/>
          <p:nvPr/>
        </p:nvGrpSpPr>
        <p:grpSpPr>
          <a:xfrm>
            <a:off x="4104113" y="4465425"/>
            <a:ext cx="467875" cy="467850"/>
            <a:chOff x="5425700" y="2807450"/>
            <a:chExt cx="467875" cy="467850"/>
          </a:xfrm>
        </p:grpSpPr>
        <p:sp>
          <p:nvSpPr>
            <p:cNvPr id="679" name="Google Shape;679;p50"/>
            <p:cNvSpPr/>
            <p:nvPr/>
          </p:nvSpPr>
          <p:spPr>
            <a:xfrm>
              <a:off x="5660050" y="2807450"/>
              <a:ext cx="25" cy="134300"/>
            </a:xfrm>
            <a:custGeom>
              <a:avLst/>
              <a:gdLst/>
              <a:ahLst/>
              <a:cxnLst/>
              <a:rect l="l" t="t" r="r" b="b"/>
              <a:pathLst>
                <a:path w="1" h="5372" fill="none" extrusionOk="0">
                  <a:moveTo>
                    <a:pt x="0" y="1"/>
                  </a:moveTo>
                  <a:lnTo>
                    <a:pt x="0" y="537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0" name="Google Shape;680;p50"/>
            <p:cNvSpPr/>
            <p:nvPr/>
          </p:nvSpPr>
          <p:spPr>
            <a:xfrm>
              <a:off x="5730100" y="2875825"/>
              <a:ext cx="95100" cy="95100"/>
            </a:xfrm>
            <a:custGeom>
              <a:avLst/>
              <a:gdLst/>
              <a:ahLst/>
              <a:cxnLst/>
              <a:rect l="l" t="t" r="r" b="b"/>
              <a:pathLst>
                <a:path w="3804" h="3804" fill="none" extrusionOk="0">
                  <a:moveTo>
                    <a:pt x="3803" y="1"/>
                  </a:moveTo>
                  <a:lnTo>
                    <a:pt x="0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50"/>
            <p:cNvSpPr/>
            <p:nvPr/>
          </p:nvSpPr>
          <p:spPr>
            <a:xfrm>
              <a:off x="5759275" y="3040950"/>
              <a:ext cx="134300" cy="25"/>
            </a:xfrm>
            <a:custGeom>
              <a:avLst/>
              <a:gdLst/>
              <a:ahLst/>
              <a:cxnLst/>
              <a:rect l="l" t="t" r="r" b="b"/>
              <a:pathLst>
                <a:path w="5372" h="1" fill="none" extrusionOk="0">
                  <a:moveTo>
                    <a:pt x="5371" y="1"/>
                  </a:moveTo>
                  <a:lnTo>
                    <a:pt x="1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50"/>
            <p:cNvSpPr/>
            <p:nvPr/>
          </p:nvSpPr>
          <p:spPr>
            <a:xfrm>
              <a:off x="5730100" y="3111000"/>
              <a:ext cx="95100" cy="95925"/>
            </a:xfrm>
            <a:custGeom>
              <a:avLst/>
              <a:gdLst/>
              <a:ahLst/>
              <a:cxnLst/>
              <a:rect l="l" t="t" r="r" b="b"/>
              <a:pathLst>
                <a:path w="3804" h="3837" fill="none" extrusionOk="0">
                  <a:moveTo>
                    <a:pt x="3803" y="3837"/>
                  </a:moveTo>
                  <a:lnTo>
                    <a:pt x="0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50"/>
            <p:cNvSpPr/>
            <p:nvPr/>
          </p:nvSpPr>
          <p:spPr>
            <a:xfrm>
              <a:off x="5660050" y="3140200"/>
              <a:ext cx="25" cy="135100"/>
            </a:xfrm>
            <a:custGeom>
              <a:avLst/>
              <a:gdLst/>
              <a:ahLst/>
              <a:cxnLst/>
              <a:rect l="l" t="t" r="r" b="b"/>
              <a:pathLst>
                <a:path w="1" h="5404" fill="none" extrusionOk="0">
                  <a:moveTo>
                    <a:pt x="0" y="5404"/>
                  </a:moveTo>
                  <a:lnTo>
                    <a:pt x="0" y="0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50"/>
            <p:cNvSpPr/>
            <p:nvPr/>
          </p:nvSpPr>
          <p:spPr>
            <a:xfrm>
              <a:off x="5494100" y="3111000"/>
              <a:ext cx="95925" cy="95925"/>
            </a:xfrm>
            <a:custGeom>
              <a:avLst/>
              <a:gdLst/>
              <a:ahLst/>
              <a:cxnLst/>
              <a:rect l="l" t="t" r="r" b="b"/>
              <a:pathLst>
                <a:path w="3837" h="3837" fill="none" extrusionOk="0">
                  <a:moveTo>
                    <a:pt x="0" y="3837"/>
                  </a:moveTo>
                  <a:lnTo>
                    <a:pt x="3836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50"/>
            <p:cNvSpPr/>
            <p:nvPr/>
          </p:nvSpPr>
          <p:spPr>
            <a:xfrm>
              <a:off x="5425700" y="3040950"/>
              <a:ext cx="135125" cy="25"/>
            </a:xfrm>
            <a:custGeom>
              <a:avLst/>
              <a:gdLst/>
              <a:ahLst/>
              <a:cxnLst/>
              <a:rect l="l" t="t" r="r" b="b"/>
              <a:pathLst>
                <a:path w="5405" h="1" fill="none" extrusionOk="0">
                  <a:moveTo>
                    <a:pt x="1" y="1"/>
                  </a:moveTo>
                  <a:lnTo>
                    <a:pt x="5405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50"/>
            <p:cNvSpPr/>
            <p:nvPr/>
          </p:nvSpPr>
          <p:spPr>
            <a:xfrm>
              <a:off x="5494100" y="2875825"/>
              <a:ext cx="95925" cy="95100"/>
            </a:xfrm>
            <a:custGeom>
              <a:avLst/>
              <a:gdLst/>
              <a:ahLst/>
              <a:cxnLst/>
              <a:rect l="l" t="t" r="r" b="b"/>
              <a:pathLst>
                <a:path w="3837" h="3804" fill="none" extrusionOk="0">
                  <a:moveTo>
                    <a:pt x="0" y="1"/>
                  </a:moveTo>
                  <a:lnTo>
                    <a:pt x="3836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87" name="Google Shape;687;p50"/>
          <p:cNvGrpSpPr/>
          <p:nvPr/>
        </p:nvGrpSpPr>
        <p:grpSpPr>
          <a:xfrm>
            <a:off x="8041485" y="1360658"/>
            <a:ext cx="779382" cy="735620"/>
            <a:chOff x="8096363" y="382350"/>
            <a:chExt cx="668825" cy="631325"/>
          </a:xfrm>
        </p:grpSpPr>
        <p:sp>
          <p:nvSpPr>
            <p:cNvPr id="688" name="Google Shape;688;p50"/>
            <p:cNvSpPr/>
            <p:nvPr/>
          </p:nvSpPr>
          <p:spPr>
            <a:xfrm flipH="1">
              <a:off x="8134713" y="382350"/>
              <a:ext cx="630475" cy="631325"/>
            </a:xfrm>
            <a:custGeom>
              <a:avLst/>
              <a:gdLst/>
              <a:ahLst/>
              <a:cxnLst/>
              <a:rect l="l" t="t" r="r" b="b"/>
              <a:pathLst>
                <a:path w="25219" h="25253" extrusionOk="0">
                  <a:moveTo>
                    <a:pt x="12609" y="1"/>
                  </a:moveTo>
                  <a:cubicBezTo>
                    <a:pt x="6605" y="1"/>
                    <a:pt x="1568" y="4237"/>
                    <a:pt x="300" y="9875"/>
                  </a:cubicBezTo>
                  <a:cubicBezTo>
                    <a:pt x="300" y="9908"/>
                    <a:pt x="300" y="9941"/>
                    <a:pt x="300" y="9941"/>
                  </a:cubicBezTo>
                  <a:cubicBezTo>
                    <a:pt x="267" y="10041"/>
                    <a:pt x="234" y="10108"/>
                    <a:pt x="234" y="10208"/>
                  </a:cubicBezTo>
                  <a:cubicBezTo>
                    <a:pt x="200" y="10375"/>
                    <a:pt x="167" y="10575"/>
                    <a:pt x="134" y="10742"/>
                  </a:cubicBezTo>
                  <a:cubicBezTo>
                    <a:pt x="134" y="10842"/>
                    <a:pt x="100" y="10909"/>
                    <a:pt x="100" y="11009"/>
                  </a:cubicBezTo>
                  <a:cubicBezTo>
                    <a:pt x="100" y="11109"/>
                    <a:pt x="67" y="11209"/>
                    <a:pt x="67" y="11309"/>
                  </a:cubicBezTo>
                  <a:cubicBezTo>
                    <a:pt x="67" y="11442"/>
                    <a:pt x="34" y="11609"/>
                    <a:pt x="34" y="11743"/>
                  </a:cubicBezTo>
                  <a:cubicBezTo>
                    <a:pt x="34" y="11909"/>
                    <a:pt x="0" y="12110"/>
                    <a:pt x="0" y="12276"/>
                  </a:cubicBezTo>
                  <a:cubicBezTo>
                    <a:pt x="0" y="12376"/>
                    <a:pt x="0" y="12510"/>
                    <a:pt x="0" y="12610"/>
                  </a:cubicBezTo>
                  <a:cubicBezTo>
                    <a:pt x="0" y="19582"/>
                    <a:pt x="5638" y="25252"/>
                    <a:pt x="12609" y="25252"/>
                  </a:cubicBezTo>
                  <a:cubicBezTo>
                    <a:pt x="12743" y="25252"/>
                    <a:pt x="12876" y="25219"/>
                    <a:pt x="12976" y="25219"/>
                  </a:cubicBezTo>
                  <a:lnTo>
                    <a:pt x="13276" y="25219"/>
                  </a:lnTo>
                  <a:cubicBezTo>
                    <a:pt x="13376" y="25219"/>
                    <a:pt x="13477" y="25219"/>
                    <a:pt x="13577" y="25186"/>
                  </a:cubicBezTo>
                  <a:cubicBezTo>
                    <a:pt x="13710" y="25186"/>
                    <a:pt x="13843" y="25186"/>
                    <a:pt x="13977" y="25152"/>
                  </a:cubicBezTo>
                  <a:cubicBezTo>
                    <a:pt x="14044" y="25152"/>
                    <a:pt x="14144" y="25152"/>
                    <a:pt x="14210" y="25119"/>
                  </a:cubicBezTo>
                  <a:cubicBezTo>
                    <a:pt x="14310" y="25119"/>
                    <a:pt x="14444" y="25119"/>
                    <a:pt x="14544" y="25085"/>
                  </a:cubicBezTo>
                  <a:cubicBezTo>
                    <a:pt x="14677" y="25085"/>
                    <a:pt x="14811" y="25052"/>
                    <a:pt x="14978" y="25019"/>
                  </a:cubicBezTo>
                  <a:cubicBezTo>
                    <a:pt x="15244" y="24952"/>
                    <a:pt x="15511" y="24919"/>
                    <a:pt x="15778" y="24852"/>
                  </a:cubicBezTo>
                  <a:cubicBezTo>
                    <a:pt x="17079" y="24485"/>
                    <a:pt x="18280" y="23951"/>
                    <a:pt x="19381" y="23251"/>
                  </a:cubicBezTo>
                  <a:cubicBezTo>
                    <a:pt x="21749" y="21750"/>
                    <a:pt x="23550" y="19515"/>
                    <a:pt x="24518" y="16846"/>
                  </a:cubicBezTo>
                  <a:lnTo>
                    <a:pt x="24518" y="16813"/>
                  </a:lnTo>
                  <a:cubicBezTo>
                    <a:pt x="24618" y="16513"/>
                    <a:pt x="24718" y="16146"/>
                    <a:pt x="24818" y="15812"/>
                  </a:cubicBezTo>
                  <a:cubicBezTo>
                    <a:pt x="24851" y="15645"/>
                    <a:pt x="24918" y="15479"/>
                    <a:pt x="24951" y="15312"/>
                  </a:cubicBezTo>
                  <a:cubicBezTo>
                    <a:pt x="24985" y="15178"/>
                    <a:pt x="24985" y="15012"/>
                    <a:pt x="25018" y="14878"/>
                  </a:cubicBezTo>
                  <a:cubicBezTo>
                    <a:pt x="25018" y="14878"/>
                    <a:pt x="25018" y="14845"/>
                    <a:pt x="25018" y="14845"/>
                  </a:cubicBezTo>
                  <a:cubicBezTo>
                    <a:pt x="25051" y="14811"/>
                    <a:pt x="25051" y="14745"/>
                    <a:pt x="25051" y="14678"/>
                  </a:cubicBezTo>
                  <a:cubicBezTo>
                    <a:pt x="25085" y="14545"/>
                    <a:pt x="25118" y="14411"/>
                    <a:pt x="25118" y="14244"/>
                  </a:cubicBezTo>
                  <a:cubicBezTo>
                    <a:pt x="25152" y="14078"/>
                    <a:pt x="25152" y="13911"/>
                    <a:pt x="25185" y="13711"/>
                  </a:cubicBezTo>
                  <a:cubicBezTo>
                    <a:pt x="25185" y="13577"/>
                    <a:pt x="25185" y="13444"/>
                    <a:pt x="25218" y="13344"/>
                  </a:cubicBezTo>
                  <a:cubicBezTo>
                    <a:pt x="25218" y="13310"/>
                    <a:pt x="25218" y="13277"/>
                    <a:pt x="25218" y="13277"/>
                  </a:cubicBezTo>
                  <a:cubicBezTo>
                    <a:pt x="25218" y="13210"/>
                    <a:pt x="25218" y="13144"/>
                    <a:pt x="25218" y="13077"/>
                  </a:cubicBezTo>
                  <a:cubicBezTo>
                    <a:pt x="25218" y="12910"/>
                    <a:pt x="25218" y="12777"/>
                    <a:pt x="25218" y="12610"/>
                  </a:cubicBezTo>
                  <a:cubicBezTo>
                    <a:pt x="25218" y="12510"/>
                    <a:pt x="25218" y="12376"/>
                    <a:pt x="25218" y="12276"/>
                  </a:cubicBezTo>
                  <a:cubicBezTo>
                    <a:pt x="25218" y="12110"/>
                    <a:pt x="25218" y="11909"/>
                    <a:pt x="25185" y="11743"/>
                  </a:cubicBezTo>
                  <a:cubicBezTo>
                    <a:pt x="25185" y="11609"/>
                    <a:pt x="25185" y="11442"/>
                    <a:pt x="25152" y="11309"/>
                  </a:cubicBezTo>
                  <a:cubicBezTo>
                    <a:pt x="25152" y="11209"/>
                    <a:pt x="25152" y="11109"/>
                    <a:pt x="25118" y="11009"/>
                  </a:cubicBezTo>
                  <a:cubicBezTo>
                    <a:pt x="25118" y="10909"/>
                    <a:pt x="25118" y="10842"/>
                    <a:pt x="25085" y="10742"/>
                  </a:cubicBezTo>
                  <a:cubicBezTo>
                    <a:pt x="25051" y="10575"/>
                    <a:pt x="25018" y="10375"/>
                    <a:pt x="24985" y="10208"/>
                  </a:cubicBezTo>
                  <a:cubicBezTo>
                    <a:pt x="24985" y="10108"/>
                    <a:pt x="24951" y="10041"/>
                    <a:pt x="24951" y="9941"/>
                  </a:cubicBezTo>
                  <a:cubicBezTo>
                    <a:pt x="24951" y="9941"/>
                    <a:pt x="24951" y="9908"/>
                    <a:pt x="24918" y="9875"/>
                  </a:cubicBezTo>
                  <a:cubicBezTo>
                    <a:pt x="23684" y="4237"/>
                    <a:pt x="18647" y="1"/>
                    <a:pt x="126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50"/>
            <p:cNvSpPr/>
            <p:nvPr/>
          </p:nvSpPr>
          <p:spPr>
            <a:xfrm flipH="1">
              <a:off x="8096363" y="629200"/>
              <a:ext cx="668825" cy="384475"/>
            </a:xfrm>
            <a:custGeom>
              <a:avLst/>
              <a:gdLst/>
              <a:ahLst/>
              <a:cxnLst/>
              <a:rect l="l" t="t" r="r" b="b"/>
              <a:pathLst>
                <a:path w="26753" h="15379" extrusionOk="0">
                  <a:moveTo>
                    <a:pt x="300" y="1"/>
                  </a:moveTo>
                  <a:cubicBezTo>
                    <a:pt x="300" y="34"/>
                    <a:pt x="300" y="67"/>
                    <a:pt x="300" y="67"/>
                  </a:cubicBezTo>
                  <a:cubicBezTo>
                    <a:pt x="267" y="167"/>
                    <a:pt x="234" y="234"/>
                    <a:pt x="234" y="334"/>
                  </a:cubicBezTo>
                  <a:cubicBezTo>
                    <a:pt x="200" y="501"/>
                    <a:pt x="167" y="701"/>
                    <a:pt x="134" y="868"/>
                  </a:cubicBezTo>
                  <a:cubicBezTo>
                    <a:pt x="134" y="968"/>
                    <a:pt x="100" y="1035"/>
                    <a:pt x="100" y="1135"/>
                  </a:cubicBezTo>
                  <a:cubicBezTo>
                    <a:pt x="100" y="1235"/>
                    <a:pt x="67" y="1335"/>
                    <a:pt x="67" y="1435"/>
                  </a:cubicBezTo>
                  <a:cubicBezTo>
                    <a:pt x="67" y="1568"/>
                    <a:pt x="34" y="1735"/>
                    <a:pt x="34" y="1869"/>
                  </a:cubicBezTo>
                  <a:cubicBezTo>
                    <a:pt x="34" y="2035"/>
                    <a:pt x="0" y="2236"/>
                    <a:pt x="0" y="2402"/>
                  </a:cubicBezTo>
                  <a:cubicBezTo>
                    <a:pt x="0" y="2502"/>
                    <a:pt x="0" y="2636"/>
                    <a:pt x="0" y="2736"/>
                  </a:cubicBezTo>
                  <a:cubicBezTo>
                    <a:pt x="0" y="9708"/>
                    <a:pt x="5638" y="15378"/>
                    <a:pt x="12609" y="15378"/>
                  </a:cubicBezTo>
                  <a:cubicBezTo>
                    <a:pt x="12743" y="15378"/>
                    <a:pt x="12876" y="15345"/>
                    <a:pt x="12976" y="15345"/>
                  </a:cubicBezTo>
                  <a:lnTo>
                    <a:pt x="13276" y="15345"/>
                  </a:lnTo>
                  <a:cubicBezTo>
                    <a:pt x="13376" y="15345"/>
                    <a:pt x="13477" y="15345"/>
                    <a:pt x="13577" y="15312"/>
                  </a:cubicBezTo>
                  <a:cubicBezTo>
                    <a:pt x="13710" y="15312"/>
                    <a:pt x="13843" y="15312"/>
                    <a:pt x="13977" y="15278"/>
                  </a:cubicBezTo>
                  <a:cubicBezTo>
                    <a:pt x="14044" y="15278"/>
                    <a:pt x="14144" y="15278"/>
                    <a:pt x="14210" y="15245"/>
                  </a:cubicBezTo>
                  <a:cubicBezTo>
                    <a:pt x="14310" y="15245"/>
                    <a:pt x="14444" y="15245"/>
                    <a:pt x="14544" y="15211"/>
                  </a:cubicBezTo>
                  <a:cubicBezTo>
                    <a:pt x="14677" y="15211"/>
                    <a:pt x="14811" y="15178"/>
                    <a:pt x="14978" y="15145"/>
                  </a:cubicBezTo>
                  <a:cubicBezTo>
                    <a:pt x="15244" y="15078"/>
                    <a:pt x="15511" y="15045"/>
                    <a:pt x="15778" y="14978"/>
                  </a:cubicBezTo>
                  <a:cubicBezTo>
                    <a:pt x="17079" y="14611"/>
                    <a:pt x="18280" y="14077"/>
                    <a:pt x="19381" y="13377"/>
                  </a:cubicBezTo>
                  <a:lnTo>
                    <a:pt x="26753" y="15378"/>
                  </a:lnTo>
                  <a:lnTo>
                    <a:pt x="24518" y="6972"/>
                  </a:lnTo>
                  <a:cubicBezTo>
                    <a:pt x="24618" y="6639"/>
                    <a:pt x="24718" y="6305"/>
                    <a:pt x="24818" y="5938"/>
                  </a:cubicBezTo>
                  <a:cubicBezTo>
                    <a:pt x="24851" y="5771"/>
                    <a:pt x="24918" y="5605"/>
                    <a:pt x="24951" y="5438"/>
                  </a:cubicBezTo>
                  <a:cubicBezTo>
                    <a:pt x="24985" y="5304"/>
                    <a:pt x="25018" y="5138"/>
                    <a:pt x="25018" y="5004"/>
                  </a:cubicBezTo>
                  <a:cubicBezTo>
                    <a:pt x="25018" y="5004"/>
                    <a:pt x="25018" y="4971"/>
                    <a:pt x="25018" y="4971"/>
                  </a:cubicBezTo>
                  <a:cubicBezTo>
                    <a:pt x="25051" y="4937"/>
                    <a:pt x="25051" y="4871"/>
                    <a:pt x="25051" y="4804"/>
                  </a:cubicBezTo>
                  <a:cubicBezTo>
                    <a:pt x="25085" y="4671"/>
                    <a:pt x="25118" y="4537"/>
                    <a:pt x="25118" y="4370"/>
                  </a:cubicBezTo>
                  <a:cubicBezTo>
                    <a:pt x="25152" y="4204"/>
                    <a:pt x="25152" y="4037"/>
                    <a:pt x="25185" y="3837"/>
                  </a:cubicBezTo>
                  <a:cubicBezTo>
                    <a:pt x="25185" y="3703"/>
                    <a:pt x="25185" y="3570"/>
                    <a:pt x="25218" y="3470"/>
                  </a:cubicBezTo>
                  <a:cubicBezTo>
                    <a:pt x="25218" y="3436"/>
                    <a:pt x="25218" y="3403"/>
                    <a:pt x="25218" y="3403"/>
                  </a:cubicBezTo>
                  <a:cubicBezTo>
                    <a:pt x="25218" y="3336"/>
                    <a:pt x="25218" y="3270"/>
                    <a:pt x="25218" y="3203"/>
                  </a:cubicBezTo>
                  <a:cubicBezTo>
                    <a:pt x="25218" y="3036"/>
                    <a:pt x="25218" y="2903"/>
                    <a:pt x="25218" y="2736"/>
                  </a:cubicBezTo>
                  <a:cubicBezTo>
                    <a:pt x="25218" y="2636"/>
                    <a:pt x="25218" y="2502"/>
                    <a:pt x="25218" y="2402"/>
                  </a:cubicBezTo>
                  <a:cubicBezTo>
                    <a:pt x="25218" y="2236"/>
                    <a:pt x="25218" y="2035"/>
                    <a:pt x="25185" y="1869"/>
                  </a:cubicBezTo>
                  <a:cubicBezTo>
                    <a:pt x="25185" y="1735"/>
                    <a:pt x="25185" y="1568"/>
                    <a:pt x="25152" y="1435"/>
                  </a:cubicBezTo>
                  <a:cubicBezTo>
                    <a:pt x="25152" y="1335"/>
                    <a:pt x="25152" y="1235"/>
                    <a:pt x="25118" y="1135"/>
                  </a:cubicBezTo>
                  <a:cubicBezTo>
                    <a:pt x="25118" y="1035"/>
                    <a:pt x="25118" y="968"/>
                    <a:pt x="25085" y="868"/>
                  </a:cubicBezTo>
                  <a:cubicBezTo>
                    <a:pt x="25051" y="701"/>
                    <a:pt x="25018" y="501"/>
                    <a:pt x="24985" y="334"/>
                  </a:cubicBezTo>
                  <a:cubicBezTo>
                    <a:pt x="24985" y="234"/>
                    <a:pt x="24951" y="167"/>
                    <a:pt x="24951" y="67"/>
                  </a:cubicBezTo>
                  <a:cubicBezTo>
                    <a:pt x="24951" y="67"/>
                    <a:pt x="24951" y="34"/>
                    <a:pt x="24918" y="1"/>
                  </a:cubicBezTo>
                  <a:cubicBezTo>
                    <a:pt x="23684" y="5671"/>
                    <a:pt x="18647" y="9874"/>
                    <a:pt x="12609" y="9874"/>
                  </a:cubicBezTo>
                  <a:cubicBezTo>
                    <a:pt x="6605" y="9874"/>
                    <a:pt x="1568" y="5671"/>
                    <a:pt x="3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50"/>
            <p:cNvSpPr/>
            <p:nvPr/>
          </p:nvSpPr>
          <p:spPr>
            <a:xfrm>
              <a:off x="8253198" y="505798"/>
              <a:ext cx="384467" cy="384467"/>
            </a:xfrm>
            <a:custGeom>
              <a:avLst/>
              <a:gdLst/>
              <a:ahLst/>
              <a:cxnLst/>
              <a:rect l="l" t="t" r="r" b="b"/>
              <a:pathLst>
                <a:path w="8813" h="8813" extrusionOk="0">
                  <a:moveTo>
                    <a:pt x="2334" y="715"/>
                  </a:moveTo>
                  <a:cubicBezTo>
                    <a:pt x="2454" y="882"/>
                    <a:pt x="2596" y="1168"/>
                    <a:pt x="2596" y="1549"/>
                  </a:cubicBezTo>
                  <a:lnTo>
                    <a:pt x="2596" y="2025"/>
                  </a:lnTo>
                  <a:cubicBezTo>
                    <a:pt x="2596" y="2168"/>
                    <a:pt x="2477" y="2287"/>
                    <a:pt x="2334" y="2287"/>
                  </a:cubicBezTo>
                  <a:cubicBezTo>
                    <a:pt x="2192" y="2287"/>
                    <a:pt x="2073" y="2168"/>
                    <a:pt x="2073" y="2025"/>
                  </a:cubicBezTo>
                  <a:lnTo>
                    <a:pt x="2073" y="1549"/>
                  </a:lnTo>
                  <a:cubicBezTo>
                    <a:pt x="2073" y="1168"/>
                    <a:pt x="2215" y="882"/>
                    <a:pt x="2334" y="715"/>
                  </a:cubicBezTo>
                  <a:close/>
                  <a:moveTo>
                    <a:pt x="4406" y="525"/>
                  </a:moveTo>
                  <a:cubicBezTo>
                    <a:pt x="4692" y="525"/>
                    <a:pt x="4930" y="763"/>
                    <a:pt x="4930" y="1049"/>
                  </a:cubicBezTo>
                  <a:lnTo>
                    <a:pt x="4930" y="1763"/>
                  </a:lnTo>
                  <a:cubicBezTo>
                    <a:pt x="4930" y="2049"/>
                    <a:pt x="4692" y="2287"/>
                    <a:pt x="4406" y="2287"/>
                  </a:cubicBezTo>
                  <a:cubicBezTo>
                    <a:pt x="4121" y="2287"/>
                    <a:pt x="3882" y="2049"/>
                    <a:pt x="3882" y="1763"/>
                  </a:cubicBezTo>
                  <a:lnTo>
                    <a:pt x="3882" y="1049"/>
                  </a:lnTo>
                  <a:cubicBezTo>
                    <a:pt x="3882" y="763"/>
                    <a:pt x="4121" y="525"/>
                    <a:pt x="4406" y="525"/>
                  </a:cubicBezTo>
                  <a:close/>
                  <a:moveTo>
                    <a:pt x="6478" y="715"/>
                  </a:moveTo>
                  <a:cubicBezTo>
                    <a:pt x="6597" y="882"/>
                    <a:pt x="6740" y="1168"/>
                    <a:pt x="6740" y="1549"/>
                  </a:cubicBezTo>
                  <a:lnTo>
                    <a:pt x="6740" y="2025"/>
                  </a:lnTo>
                  <a:cubicBezTo>
                    <a:pt x="6740" y="2168"/>
                    <a:pt x="6621" y="2287"/>
                    <a:pt x="6478" y="2287"/>
                  </a:cubicBezTo>
                  <a:cubicBezTo>
                    <a:pt x="6335" y="2287"/>
                    <a:pt x="6216" y="2168"/>
                    <a:pt x="6216" y="2025"/>
                  </a:cubicBezTo>
                  <a:lnTo>
                    <a:pt x="6216" y="1549"/>
                  </a:lnTo>
                  <a:cubicBezTo>
                    <a:pt x="6216" y="1168"/>
                    <a:pt x="6359" y="882"/>
                    <a:pt x="6478" y="715"/>
                  </a:cubicBezTo>
                  <a:close/>
                  <a:moveTo>
                    <a:pt x="7502" y="3383"/>
                  </a:moveTo>
                  <a:cubicBezTo>
                    <a:pt x="7645" y="3383"/>
                    <a:pt x="7764" y="3502"/>
                    <a:pt x="7764" y="3644"/>
                  </a:cubicBezTo>
                  <a:lnTo>
                    <a:pt x="7764" y="4145"/>
                  </a:lnTo>
                  <a:lnTo>
                    <a:pt x="1049" y="4145"/>
                  </a:lnTo>
                  <a:lnTo>
                    <a:pt x="1049" y="3644"/>
                  </a:lnTo>
                  <a:cubicBezTo>
                    <a:pt x="1049" y="3502"/>
                    <a:pt x="1144" y="3383"/>
                    <a:pt x="1287" y="3383"/>
                  </a:cubicBezTo>
                  <a:cubicBezTo>
                    <a:pt x="1430" y="3383"/>
                    <a:pt x="1549" y="3502"/>
                    <a:pt x="1549" y="3644"/>
                  </a:cubicBezTo>
                  <a:lnTo>
                    <a:pt x="1549" y="3906"/>
                  </a:lnTo>
                  <a:lnTo>
                    <a:pt x="2073" y="3906"/>
                  </a:lnTo>
                  <a:cubicBezTo>
                    <a:pt x="2073" y="3740"/>
                    <a:pt x="2192" y="3644"/>
                    <a:pt x="2334" y="3644"/>
                  </a:cubicBezTo>
                  <a:cubicBezTo>
                    <a:pt x="2477" y="3644"/>
                    <a:pt x="2596" y="3740"/>
                    <a:pt x="2596" y="3906"/>
                  </a:cubicBezTo>
                  <a:lnTo>
                    <a:pt x="3097" y="3906"/>
                  </a:lnTo>
                  <a:lnTo>
                    <a:pt x="3097" y="3644"/>
                  </a:lnTo>
                  <a:cubicBezTo>
                    <a:pt x="3097" y="3502"/>
                    <a:pt x="3216" y="3383"/>
                    <a:pt x="3359" y="3383"/>
                  </a:cubicBezTo>
                  <a:cubicBezTo>
                    <a:pt x="3501" y="3383"/>
                    <a:pt x="3620" y="3502"/>
                    <a:pt x="3620" y="3644"/>
                  </a:cubicBezTo>
                  <a:lnTo>
                    <a:pt x="3620" y="3906"/>
                  </a:lnTo>
                  <a:lnTo>
                    <a:pt x="4144" y="3906"/>
                  </a:lnTo>
                  <a:cubicBezTo>
                    <a:pt x="4144" y="3740"/>
                    <a:pt x="4263" y="3644"/>
                    <a:pt x="4406" y="3644"/>
                  </a:cubicBezTo>
                  <a:cubicBezTo>
                    <a:pt x="4549" y="3644"/>
                    <a:pt x="4668" y="3740"/>
                    <a:pt x="4668" y="3906"/>
                  </a:cubicBezTo>
                  <a:lnTo>
                    <a:pt x="5168" y="3906"/>
                  </a:lnTo>
                  <a:lnTo>
                    <a:pt x="5168" y="3644"/>
                  </a:lnTo>
                  <a:cubicBezTo>
                    <a:pt x="5168" y="3502"/>
                    <a:pt x="5287" y="3383"/>
                    <a:pt x="5430" y="3383"/>
                  </a:cubicBezTo>
                  <a:cubicBezTo>
                    <a:pt x="5573" y="3383"/>
                    <a:pt x="5692" y="3502"/>
                    <a:pt x="5692" y="3644"/>
                  </a:cubicBezTo>
                  <a:lnTo>
                    <a:pt x="5692" y="3906"/>
                  </a:lnTo>
                  <a:lnTo>
                    <a:pt x="6216" y="3906"/>
                  </a:lnTo>
                  <a:cubicBezTo>
                    <a:pt x="6216" y="3740"/>
                    <a:pt x="6335" y="3644"/>
                    <a:pt x="6478" y="3644"/>
                  </a:cubicBezTo>
                  <a:cubicBezTo>
                    <a:pt x="6621" y="3644"/>
                    <a:pt x="6740" y="3740"/>
                    <a:pt x="6740" y="3906"/>
                  </a:cubicBezTo>
                  <a:lnTo>
                    <a:pt x="7240" y="3906"/>
                  </a:lnTo>
                  <a:lnTo>
                    <a:pt x="7240" y="3644"/>
                  </a:lnTo>
                  <a:cubicBezTo>
                    <a:pt x="7240" y="3502"/>
                    <a:pt x="7359" y="3383"/>
                    <a:pt x="7502" y="3383"/>
                  </a:cubicBezTo>
                  <a:close/>
                  <a:moveTo>
                    <a:pt x="2644" y="4668"/>
                  </a:moveTo>
                  <a:cubicBezTo>
                    <a:pt x="2620" y="4740"/>
                    <a:pt x="2596" y="4835"/>
                    <a:pt x="2596" y="4930"/>
                  </a:cubicBezTo>
                  <a:cubicBezTo>
                    <a:pt x="2596" y="5073"/>
                    <a:pt x="2477" y="5192"/>
                    <a:pt x="2334" y="5192"/>
                  </a:cubicBezTo>
                  <a:lnTo>
                    <a:pt x="596" y="5192"/>
                  </a:lnTo>
                  <a:cubicBezTo>
                    <a:pt x="572" y="5026"/>
                    <a:pt x="548" y="4835"/>
                    <a:pt x="525" y="4668"/>
                  </a:cubicBezTo>
                  <a:close/>
                  <a:moveTo>
                    <a:pt x="8288" y="4668"/>
                  </a:moveTo>
                  <a:cubicBezTo>
                    <a:pt x="8264" y="4835"/>
                    <a:pt x="8240" y="5026"/>
                    <a:pt x="8217" y="5192"/>
                  </a:cubicBezTo>
                  <a:lnTo>
                    <a:pt x="4930" y="5192"/>
                  </a:lnTo>
                  <a:cubicBezTo>
                    <a:pt x="4502" y="5192"/>
                    <a:pt x="4144" y="5526"/>
                    <a:pt x="4144" y="5954"/>
                  </a:cubicBezTo>
                  <a:cubicBezTo>
                    <a:pt x="4144" y="6383"/>
                    <a:pt x="4502" y="6740"/>
                    <a:pt x="4930" y="6740"/>
                  </a:cubicBezTo>
                  <a:cubicBezTo>
                    <a:pt x="5073" y="6740"/>
                    <a:pt x="5192" y="6859"/>
                    <a:pt x="5192" y="7002"/>
                  </a:cubicBezTo>
                  <a:cubicBezTo>
                    <a:pt x="5192" y="7145"/>
                    <a:pt x="5073" y="7264"/>
                    <a:pt x="4930" y="7264"/>
                  </a:cubicBezTo>
                  <a:lnTo>
                    <a:pt x="3882" y="7264"/>
                  </a:lnTo>
                  <a:cubicBezTo>
                    <a:pt x="3870" y="7264"/>
                    <a:pt x="3858" y="7263"/>
                    <a:pt x="3846" y="7263"/>
                  </a:cubicBezTo>
                  <a:cubicBezTo>
                    <a:pt x="3455" y="7263"/>
                    <a:pt x="3097" y="7634"/>
                    <a:pt x="3120" y="8026"/>
                  </a:cubicBezTo>
                  <a:lnTo>
                    <a:pt x="3120" y="8074"/>
                  </a:lnTo>
                  <a:cubicBezTo>
                    <a:pt x="2573" y="7883"/>
                    <a:pt x="2073" y="7574"/>
                    <a:pt x="1668" y="7169"/>
                  </a:cubicBezTo>
                  <a:cubicBezTo>
                    <a:pt x="1239" y="6740"/>
                    <a:pt x="929" y="6240"/>
                    <a:pt x="739" y="5716"/>
                  </a:cubicBezTo>
                  <a:lnTo>
                    <a:pt x="2334" y="5716"/>
                  </a:lnTo>
                  <a:cubicBezTo>
                    <a:pt x="2763" y="5716"/>
                    <a:pt x="3120" y="5359"/>
                    <a:pt x="3120" y="4930"/>
                  </a:cubicBezTo>
                  <a:cubicBezTo>
                    <a:pt x="3120" y="4788"/>
                    <a:pt x="3216" y="4668"/>
                    <a:pt x="3359" y="4668"/>
                  </a:cubicBezTo>
                  <a:close/>
                  <a:moveTo>
                    <a:pt x="8074" y="5716"/>
                  </a:moveTo>
                  <a:cubicBezTo>
                    <a:pt x="7883" y="6240"/>
                    <a:pt x="7574" y="6740"/>
                    <a:pt x="7145" y="7169"/>
                  </a:cubicBezTo>
                  <a:cubicBezTo>
                    <a:pt x="6407" y="7883"/>
                    <a:pt x="5430" y="8288"/>
                    <a:pt x="4406" y="8288"/>
                  </a:cubicBezTo>
                  <a:cubicBezTo>
                    <a:pt x="4144" y="8288"/>
                    <a:pt x="3882" y="8264"/>
                    <a:pt x="3620" y="8217"/>
                  </a:cubicBezTo>
                  <a:lnTo>
                    <a:pt x="3620" y="8026"/>
                  </a:lnTo>
                  <a:cubicBezTo>
                    <a:pt x="3620" y="7907"/>
                    <a:pt x="3740" y="7764"/>
                    <a:pt x="3882" y="7764"/>
                  </a:cubicBezTo>
                  <a:lnTo>
                    <a:pt x="4930" y="7764"/>
                  </a:lnTo>
                  <a:cubicBezTo>
                    <a:pt x="5359" y="7764"/>
                    <a:pt x="5692" y="7431"/>
                    <a:pt x="5692" y="7002"/>
                  </a:cubicBezTo>
                  <a:cubicBezTo>
                    <a:pt x="5692" y="6574"/>
                    <a:pt x="5359" y="6216"/>
                    <a:pt x="4930" y="6216"/>
                  </a:cubicBezTo>
                  <a:cubicBezTo>
                    <a:pt x="4787" y="6216"/>
                    <a:pt x="4668" y="6097"/>
                    <a:pt x="4668" y="5954"/>
                  </a:cubicBezTo>
                  <a:cubicBezTo>
                    <a:pt x="4668" y="5812"/>
                    <a:pt x="4787" y="5716"/>
                    <a:pt x="4930" y="5716"/>
                  </a:cubicBezTo>
                  <a:close/>
                  <a:moveTo>
                    <a:pt x="2334" y="1"/>
                  </a:moveTo>
                  <a:cubicBezTo>
                    <a:pt x="2073" y="215"/>
                    <a:pt x="1596" y="572"/>
                    <a:pt x="1549" y="1549"/>
                  </a:cubicBezTo>
                  <a:lnTo>
                    <a:pt x="1549" y="2025"/>
                  </a:lnTo>
                  <a:cubicBezTo>
                    <a:pt x="1549" y="2358"/>
                    <a:pt x="1763" y="2644"/>
                    <a:pt x="2073" y="2763"/>
                  </a:cubicBezTo>
                  <a:lnTo>
                    <a:pt x="2073" y="3168"/>
                  </a:lnTo>
                  <a:cubicBezTo>
                    <a:pt x="2025" y="3168"/>
                    <a:pt x="2001" y="3192"/>
                    <a:pt x="1953" y="3216"/>
                  </a:cubicBezTo>
                  <a:cubicBezTo>
                    <a:pt x="1811" y="3001"/>
                    <a:pt x="1572" y="2859"/>
                    <a:pt x="1287" y="2859"/>
                  </a:cubicBezTo>
                  <a:cubicBezTo>
                    <a:pt x="882" y="2859"/>
                    <a:pt x="525" y="3216"/>
                    <a:pt x="525" y="3644"/>
                  </a:cubicBezTo>
                  <a:lnTo>
                    <a:pt x="525" y="4145"/>
                  </a:lnTo>
                  <a:lnTo>
                    <a:pt x="1" y="4145"/>
                  </a:lnTo>
                  <a:lnTo>
                    <a:pt x="1" y="4407"/>
                  </a:lnTo>
                  <a:cubicBezTo>
                    <a:pt x="1" y="5597"/>
                    <a:pt x="453" y="6693"/>
                    <a:pt x="1287" y="7526"/>
                  </a:cubicBezTo>
                  <a:cubicBezTo>
                    <a:pt x="2120" y="8360"/>
                    <a:pt x="3239" y="8812"/>
                    <a:pt x="4406" y="8812"/>
                  </a:cubicBezTo>
                  <a:cubicBezTo>
                    <a:pt x="5573" y="8812"/>
                    <a:pt x="6693" y="8360"/>
                    <a:pt x="7526" y="7526"/>
                  </a:cubicBezTo>
                  <a:cubicBezTo>
                    <a:pt x="8336" y="6693"/>
                    <a:pt x="8812" y="5597"/>
                    <a:pt x="8812" y="4407"/>
                  </a:cubicBezTo>
                  <a:lnTo>
                    <a:pt x="8812" y="4145"/>
                  </a:lnTo>
                  <a:lnTo>
                    <a:pt x="8288" y="4145"/>
                  </a:lnTo>
                  <a:lnTo>
                    <a:pt x="8288" y="3644"/>
                  </a:lnTo>
                  <a:cubicBezTo>
                    <a:pt x="8288" y="3216"/>
                    <a:pt x="7931" y="2859"/>
                    <a:pt x="7502" y="2859"/>
                  </a:cubicBezTo>
                  <a:cubicBezTo>
                    <a:pt x="7240" y="2859"/>
                    <a:pt x="7002" y="3001"/>
                    <a:pt x="6859" y="3216"/>
                  </a:cubicBezTo>
                  <a:cubicBezTo>
                    <a:pt x="6812" y="3192"/>
                    <a:pt x="6764" y="3168"/>
                    <a:pt x="6740" y="3168"/>
                  </a:cubicBezTo>
                  <a:lnTo>
                    <a:pt x="6740" y="2763"/>
                  </a:lnTo>
                  <a:cubicBezTo>
                    <a:pt x="7026" y="2644"/>
                    <a:pt x="7240" y="2358"/>
                    <a:pt x="7240" y="2025"/>
                  </a:cubicBezTo>
                  <a:lnTo>
                    <a:pt x="7240" y="1549"/>
                  </a:lnTo>
                  <a:cubicBezTo>
                    <a:pt x="7216" y="406"/>
                    <a:pt x="6526" y="72"/>
                    <a:pt x="6478" y="1"/>
                  </a:cubicBezTo>
                  <a:cubicBezTo>
                    <a:pt x="6216" y="215"/>
                    <a:pt x="5740" y="572"/>
                    <a:pt x="5692" y="1549"/>
                  </a:cubicBezTo>
                  <a:lnTo>
                    <a:pt x="5692" y="2025"/>
                  </a:lnTo>
                  <a:cubicBezTo>
                    <a:pt x="5692" y="2358"/>
                    <a:pt x="5907" y="2644"/>
                    <a:pt x="6216" y="2763"/>
                  </a:cubicBezTo>
                  <a:lnTo>
                    <a:pt x="6216" y="3168"/>
                  </a:lnTo>
                  <a:cubicBezTo>
                    <a:pt x="6169" y="3168"/>
                    <a:pt x="6121" y="3192"/>
                    <a:pt x="6097" y="3216"/>
                  </a:cubicBezTo>
                  <a:cubicBezTo>
                    <a:pt x="5954" y="3001"/>
                    <a:pt x="5716" y="2859"/>
                    <a:pt x="5430" y="2859"/>
                  </a:cubicBezTo>
                  <a:cubicBezTo>
                    <a:pt x="5168" y="2859"/>
                    <a:pt x="4930" y="3001"/>
                    <a:pt x="4787" y="3216"/>
                  </a:cubicBezTo>
                  <a:cubicBezTo>
                    <a:pt x="4740" y="3192"/>
                    <a:pt x="4716" y="3168"/>
                    <a:pt x="4668" y="3168"/>
                  </a:cubicBezTo>
                  <a:lnTo>
                    <a:pt x="4668" y="2763"/>
                  </a:lnTo>
                  <a:cubicBezTo>
                    <a:pt x="5097" y="2668"/>
                    <a:pt x="5430" y="2263"/>
                    <a:pt x="5430" y="1763"/>
                  </a:cubicBezTo>
                  <a:lnTo>
                    <a:pt x="5430" y="1049"/>
                  </a:lnTo>
                  <a:cubicBezTo>
                    <a:pt x="5430" y="477"/>
                    <a:pt x="4978" y="1"/>
                    <a:pt x="4406" y="1"/>
                  </a:cubicBezTo>
                  <a:cubicBezTo>
                    <a:pt x="3835" y="1"/>
                    <a:pt x="3359" y="477"/>
                    <a:pt x="3359" y="1049"/>
                  </a:cubicBezTo>
                  <a:lnTo>
                    <a:pt x="3359" y="1763"/>
                  </a:lnTo>
                  <a:cubicBezTo>
                    <a:pt x="3359" y="2263"/>
                    <a:pt x="3692" y="2668"/>
                    <a:pt x="4144" y="2763"/>
                  </a:cubicBezTo>
                  <a:lnTo>
                    <a:pt x="4144" y="3168"/>
                  </a:lnTo>
                  <a:cubicBezTo>
                    <a:pt x="4097" y="3168"/>
                    <a:pt x="4073" y="3192"/>
                    <a:pt x="4025" y="3216"/>
                  </a:cubicBezTo>
                  <a:cubicBezTo>
                    <a:pt x="3882" y="3001"/>
                    <a:pt x="3644" y="2859"/>
                    <a:pt x="3359" y="2859"/>
                  </a:cubicBezTo>
                  <a:cubicBezTo>
                    <a:pt x="3097" y="2859"/>
                    <a:pt x="2858" y="3001"/>
                    <a:pt x="2716" y="3216"/>
                  </a:cubicBezTo>
                  <a:cubicBezTo>
                    <a:pt x="2668" y="3192"/>
                    <a:pt x="2644" y="3168"/>
                    <a:pt x="2596" y="3168"/>
                  </a:cubicBezTo>
                  <a:lnTo>
                    <a:pt x="2596" y="2763"/>
                  </a:lnTo>
                  <a:cubicBezTo>
                    <a:pt x="2882" y="2644"/>
                    <a:pt x="3120" y="2358"/>
                    <a:pt x="3120" y="2025"/>
                  </a:cubicBezTo>
                  <a:lnTo>
                    <a:pt x="3120" y="1549"/>
                  </a:lnTo>
                  <a:cubicBezTo>
                    <a:pt x="3073" y="406"/>
                    <a:pt x="2382" y="72"/>
                    <a:pt x="23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44" name="Google Shape;644;p49"/>
          <p:cNvGrpSpPr/>
          <p:nvPr/>
        </p:nvGrpSpPr>
        <p:grpSpPr>
          <a:xfrm>
            <a:off x="257494" y="3847550"/>
            <a:ext cx="783462" cy="738475"/>
            <a:chOff x="2743225" y="1301075"/>
            <a:chExt cx="668825" cy="630475"/>
          </a:xfrm>
        </p:grpSpPr>
        <p:grpSp>
          <p:nvGrpSpPr>
            <p:cNvPr id="645" name="Google Shape;645;p49"/>
            <p:cNvGrpSpPr/>
            <p:nvPr/>
          </p:nvGrpSpPr>
          <p:grpSpPr>
            <a:xfrm>
              <a:off x="2743225" y="1301075"/>
              <a:ext cx="668825" cy="630475"/>
              <a:chOff x="4695200" y="1101225"/>
              <a:chExt cx="668825" cy="630475"/>
            </a:xfrm>
          </p:grpSpPr>
          <p:sp>
            <p:nvSpPr>
              <p:cNvPr id="646" name="Google Shape;646;p49"/>
              <p:cNvSpPr/>
              <p:nvPr/>
            </p:nvSpPr>
            <p:spPr>
              <a:xfrm>
                <a:off x="4733550" y="1101225"/>
                <a:ext cx="630475" cy="630475"/>
              </a:xfrm>
              <a:custGeom>
                <a:avLst/>
                <a:gdLst/>
                <a:ahLst/>
                <a:cxnLst/>
                <a:rect l="l" t="t" r="r" b="b"/>
                <a:pathLst>
                  <a:path w="25219" h="25219" extrusionOk="0">
                    <a:moveTo>
                      <a:pt x="12610" y="1"/>
                    </a:moveTo>
                    <a:cubicBezTo>
                      <a:pt x="6572" y="1"/>
                      <a:pt x="1535" y="4204"/>
                      <a:pt x="301" y="9874"/>
                    </a:cubicBezTo>
                    <a:cubicBezTo>
                      <a:pt x="267" y="9874"/>
                      <a:pt x="267" y="9908"/>
                      <a:pt x="267" y="9941"/>
                    </a:cubicBezTo>
                    <a:cubicBezTo>
                      <a:pt x="267" y="10008"/>
                      <a:pt x="234" y="10108"/>
                      <a:pt x="234" y="10175"/>
                    </a:cubicBezTo>
                    <a:cubicBezTo>
                      <a:pt x="201" y="10375"/>
                      <a:pt x="167" y="10542"/>
                      <a:pt x="134" y="10742"/>
                    </a:cubicBezTo>
                    <a:cubicBezTo>
                      <a:pt x="101" y="10808"/>
                      <a:pt x="101" y="10909"/>
                      <a:pt x="101" y="11009"/>
                    </a:cubicBezTo>
                    <a:cubicBezTo>
                      <a:pt x="67" y="11075"/>
                      <a:pt x="67" y="11175"/>
                      <a:pt x="67" y="11275"/>
                    </a:cubicBezTo>
                    <a:cubicBezTo>
                      <a:pt x="34" y="11409"/>
                      <a:pt x="34" y="11576"/>
                      <a:pt x="34" y="11742"/>
                    </a:cubicBezTo>
                    <a:cubicBezTo>
                      <a:pt x="1" y="11909"/>
                      <a:pt x="1" y="12076"/>
                      <a:pt x="1" y="12243"/>
                    </a:cubicBezTo>
                    <a:cubicBezTo>
                      <a:pt x="1" y="12376"/>
                      <a:pt x="1" y="12476"/>
                      <a:pt x="1" y="12610"/>
                    </a:cubicBezTo>
                    <a:cubicBezTo>
                      <a:pt x="1" y="12743"/>
                      <a:pt x="1" y="12910"/>
                      <a:pt x="1" y="13043"/>
                    </a:cubicBezTo>
                    <a:cubicBezTo>
                      <a:pt x="1" y="13110"/>
                      <a:pt x="1" y="13177"/>
                      <a:pt x="1" y="13244"/>
                    </a:cubicBezTo>
                    <a:cubicBezTo>
                      <a:pt x="1" y="13277"/>
                      <a:pt x="1" y="13277"/>
                      <a:pt x="1" y="13310"/>
                    </a:cubicBezTo>
                    <a:cubicBezTo>
                      <a:pt x="34" y="13444"/>
                      <a:pt x="34" y="13544"/>
                      <a:pt x="34" y="13677"/>
                    </a:cubicBezTo>
                    <a:lnTo>
                      <a:pt x="34" y="13711"/>
                    </a:lnTo>
                    <a:cubicBezTo>
                      <a:pt x="67" y="13877"/>
                      <a:pt x="67" y="14044"/>
                      <a:pt x="101" y="14211"/>
                    </a:cubicBezTo>
                    <a:cubicBezTo>
                      <a:pt x="101" y="14211"/>
                      <a:pt x="101" y="14211"/>
                      <a:pt x="101" y="14244"/>
                    </a:cubicBezTo>
                    <a:cubicBezTo>
                      <a:pt x="101" y="14378"/>
                      <a:pt x="134" y="14544"/>
                      <a:pt x="167" y="14678"/>
                    </a:cubicBezTo>
                    <a:cubicBezTo>
                      <a:pt x="167" y="14711"/>
                      <a:pt x="167" y="14778"/>
                      <a:pt x="201" y="14845"/>
                    </a:cubicBezTo>
                    <a:cubicBezTo>
                      <a:pt x="201" y="15011"/>
                      <a:pt x="234" y="15145"/>
                      <a:pt x="267" y="15278"/>
                    </a:cubicBezTo>
                    <a:cubicBezTo>
                      <a:pt x="301" y="15445"/>
                      <a:pt x="367" y="15645"/>
                      <a:pt x="401" y="15812"/>
                    </a:cubicBezTo>
                    <a:cubicBezTo>
                      <a:pt x="501" y="16146"/>
                      <a:pt x="601" y="16479"/>
                      <a:pt x="701" y="16813"/>
                    </a:cubicBezTo>
                    <a:cubicBezTo>
                      <a:pt x="1668" y="19481"/>
                      <a:pt x="3470" y="21750"/>
                      <a:pt x="5838" y="23251"/>
                    </a:cubicBezTo>
                    <a:cubicBezTo>
                      <a:pt x="6939" y="23951"/>
                      <a:pt x="8140" y="24485"/>
                      <a:pt x="9441" y="24818"/>
                    </a:cubicBezTo>
                    <a:cubicBezTo>
                      <a:pt x="9707" y="24885"/>
                      <a:pt x="9974" y="24952"/>
                      <a:pt x="10241" y="24985"/>
                    </a:cubicBezTo>
                    <a:cubicBezTo>
                      <a:pt x="10408" y="25019"/>
                      <a:pt x="10541" y="25052"/>
                      <a:pt x="10675" y="25085"/>
                    </a:cubicBezTo>
                    <a:cubicBezTo>
                      <a:pt x="10775" y="25085"/>
                      <a:pt x="10908" y="25119"/>
                      <a:pt x="11008" y="25119"/>
                    </a:cubicBezTo>
                    <a:cubicBezTo>
                      <a:pt x="11075" y="25119"/>
                      <a:pt x="11175" y="25119"/>
                      <a:pt x="11242" y="25152"/>
                    </a:cubicBezTo>
                    <a:cubicBezTo>
                      <a:pt x="11375" y="25152"/>
                      <a:pt x="11509" y="25185"/>
                      <a:pt x="11642" y="25185"/>
                    </a:cubicBezTo>
                    <a:lnTo>
                      <a:pt x="11942" y="25185"/>
                    </a:lnTo>
                    <a:cubicBezTo>
                      <a:pt x="12042" y="25219"/>
                      <a:pt x="12143" y="25219"/>
                      <a:pt x="12243" y="25219"/>
                    </a:cubicBezTo>
                    <a:lnTo>
                      <a:pt x="12610" y="25219"/>
                    </a:lnTo>
                    <a:cubicBezTo>
                      <a:pt x="19581" y="25219"/>
                      <a:pt x="25219" y="19581"/>
                      <a:pt x="25219" y="12610"/>
                    </a:cubicBezTo>
                    <a:cubicBezTo>
                      <a:pt x="25219" y="12476"/>
                      <a:pt x="25219" y="12376"/>
                      <a:pt x="25219" y="12243"/>
                    </a:cubicBezTo>
                    <a:cubicBezTo>
                      <a:pt x="25219" y="12076"/>
                      <a:pt x="25185" y="11909"/>
                      <a:pt x="25185" y="11742"/>
                    </a:cubicBezTo>
                    <a:cubicBezTo>
                      <a:pt x="25185" y="11576"/>
                      <a:pt x="25152" y="11409"/>
                      <a:pt x="25152" y="11275"/>
                    </a:cubicBezTo>
                    <a:cubicBezTo>
                      <a:pt x="25152" y="11175"/>
                      <a:pt x="25118" y="11075"/>
                      <a:pt x="25118" y="11009"/>
                    </a:cubicBezTo>
                    <a:cubicBezTo>
                      <a:pt x="25118" y="10909"/>
                      <a:pt x="25085" y="10808"/>
                      <a:pt x="25085" y="10742"/>
                    </a:cubicBezTo>
                    <a:cubicBezTo>
                      <a:pt x="25052" y="10542"/>
                      <a:pt x="25018" y="10375"/>
                      <a:pt x="24985" y="10175"/>
                    </a:cubicBezTo>
                    <a:cubicBezTo>
                      <a:pt x="24985" y="10108"/>
                      <a:pt x="24952" y="10008"/>
                      <a:pt x="24918" y="9941"/>
                    </a:cubicBezTo>
                    <a:cubicBezTo>
                      <a:pt x="24918" y="9908"/>
                      <a:pt x="24918" y="9874"/>
                      <a:pt x="24918" y="9874"/>
                    </a:cubicBezTo>
                    <a:cubicBezTo>
                      <a:pt x="23651" y="4204"/>
                      <a:pt x="18614" y="1"/>
                      <a:pt x="12610" y="1"/>
                    </a:cubicBezTo>
                    <a:close/>
                  </a:path>
                </a:pathLst>
              </a:custGeom>
              <a:solidFill>
                <a:srgbClr val="F24E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7" name="Google Shape;647;p49"/>
              <p:cNvSpPr/>
              <p:nvPr/>
            </p:nvSpPr>
            <p:spPr>
              <a:xfrm>
                <a:off x="4695200" y="1348075"/>
                <a:ext cx="668825" cy="383625"/>
              </a:xfrm>
              <a:custGeom>
                <a:avLst/>
                <a:gdLst/>
                <a:ahLst/>
                <a:cxnLst/>
                <a:rect l="l" t="t" r="r" b="b"/>
                <a:pathLst>
                  <a:path w="26753" h="15345" extrusionOk="0">
                    <a:moveTo>
                      <a:pt x="1835" y="0"/>
                    </a:moveTo>
                    <a:cubicBezTo>
                      <a:pt x="1801" y="0"/>
                      <a:pt x="1801" y="34"/>
                      <a:pt x="1801" y="67"/>
                    </a:cubicBezTo>
                    <a:cubicBezTo>
                      <a:pt x="1801" y="134"/>
                      <a:pt x="1768" y="234"/>
                      <a:pt x="1768" y="301"/>
                    </a:cubicBezTo>
                    <a:cubicBezTo>
                      <a:pt x="1735" y="501"/>
                      <a:pt x="1701" y="668"/>
                      <a:pt x="1668" y="868"/>
                    </a:cubicBezTo>
                    <a:cubicBezTo>
                      <a:pt x="1635" y="934"/>
                      <a:pt x="1635" y="1035"/>
                      <a:pt x="1635" y="1135"/>
                    </a:cubicBezTo>
                    <a:cubicBezTo>
                      <a:pt x="1601" y="1201"/>
                      <a:pt x="1601" y="1301"/>
                      <a:pt x="1601" y="1401"/>
                    </a:cubicBezTo>
                    <a:cubicBezTo>
                      <a:pt x="1568" y="1535"/>
                      <a:pt x="1568" y="1702"/>
                      <a:pt x="1568" y="1868"/>
                    </a:cubicBezTo>
                    <a:cubicBezTo>
                      <a:pt x="1535" y="2035"/>
                      <a:pt x="1535" y="2202"/>
                      <a:pt x="1535" y="2369"/>
                    </a:cubicBezTo>
                    <a:cubicBezTo>
                      <a:pt x="1535" y="2502"/>
                      <a:pt x="1535" y="2602"/>
                      <a:pt x="1535" y="2736"/>
                    </a:cubicBezTo>
                    <a:cubicBezTo>
                      <a:pt x="1535" y="2869"/>
                      <a:pt x="1535" y="3036"/>
                      <a:pt x="1535" y="3169"/>
                    </a:cubicBezTo>
                    <a:cubicBezTo>
                      <a:pt x="1535" y="3236"/>
                      <a:pt x="1535" y="3303"/>
                      <a:pt x="1535" y="3370"/>
                    </a:cubicBezTo>
                    <a:cubicBezTo>
                      <a:pt x="1535" y="3403"/>
                      <a:pt x="1535" y="3403"/>
                      <a:pt x="1535" y="3436"/>
                    </a:cubicBezTo>
                    <a:cubicBezTo>
                      <a:pt x="1568" y="3570"/>
                      <a:pt x="1568" y="3670"/>
                      <a:pt x="1568" y="3803"/>
                    </a:cubicBezTo>
                    <a:lnTo>
                      <a:pt x="1568" y="3837"/>
                    </a:lnTo>
                    <a:cubicBezTo>
                      <a:pt x="1601" y="4003"/>
                      <a:pt x="1601" y="4170"/>
                      <a:pt x="1635" y="4337"/>
                    </a:cubicBezTo>
                    <a:cubicBezTo>
                      <a:pt x="1635" y="4337"/>
                      <a:pt x="1635" y="4337"/>
                      <a:pt x="1635" y="4370"/>
                    </a:cubicBezTo>
                    <a:cubicBezTo>
                      <a:pt x="1635" y="4504"/>
                      <a:pt x="1668" y="4670"/>
                      <a:pt x="1701" y="4804"/>
                    </a:cubicBezTo>
                    <a:cubicBezTo>
                      <a:pt x="1701" y="4837"/>
                      <a:pt x="1701" y="4904"/>
                      <a:pt x="1735" y="4971"/>
                    </a:cubicBezTo>
                    <a:cubicBezTo>
                      <a:pt x="1735" y="5137"/>
                      <a:pt x="1768" y="5271"/>
                      <a:pt x="1801" y="5404"/>
                    </a:cubicBezTo>
                    <a:cubicBezTo>
                      <a:pt x="1835" y="5571"/>
                      <a:pt x="1901" y="5771"/>
                      <a:pt x="1935" y="5938"/>
                    </a:cubicBezTo>
                    <a:cubicBezTo>
                      <a:pt x="2035" y="6272"/>
                      <a:pt x="2135" y="6605"/>
                      <a:pt x="2235" y="6939"/>
                    </a:cubicBezTo>
                    <a:lnTo>
                      <a:pt x="0" y="15345"/>
                    </a:lnTo>
                    <a:lnTo>
                      <a:pt x="7372" y="13377"/>
                    </a:lnTo>
                    <a:cubicBezTo>
                      <a:pt x="8473" y="14077"/>
                      <a:pt x="9674" y="14611"/>
                      <a:pt x="10975" y="14944"/>
                    </a:cubicBezTo>
                    <a:cubicBezTo>
                      <a:pt x="11241" y="15011"/>
                      <a:pt x="11508" y="15078"/>
                      <a:pt x="11775" y="15111"/>
                    </a:cubicBezTo>
                    <a:cubicBezTo>
                      <a:pt x="11942" y="15145"/>
                      <a:pt x="12075" y="15178"/>
                      <a:pt x="12209" y="15211"/>
                    </a:cubicBezTo>
                    <a:cubicBezTo>
                      <a:pt x="12309" y="15211"/>
                      <a:pt x="12442" y="15245"/>
                      <a:pt x="12542" y="15245"/>
                    </a:cubicBezTo>
                    <a:cubicBezTo>
                      <a:pt x="12609" y="15245"/>
                      <a:pt x="12709" y="15245"/>
                      <a:pt x="12776" y="15278"/>
                    </a:cubicBezTo>
                    <a:cubicBezTo>
                      <a:pt x="12909" y="15278"/>
                      <a:pt x="13043" y="15311"/>
                      <a:pt x="13176" y="15311"/>
                    </a:cubicBezTo>
                    <a:lnTo>
                      <a:pt x="13476" y="15311"/>
                    </a:lnTo>
                    <a:cubicBezTo>
                      <a:pt x="13576" y="15345"/>
                      <a:pt x="13677" y="15345"/>
                      <a:pt x="13777" y="15345"/>
                    </a:cubicBezTo>
                    <a:lnTo>
                      <a:pt x="14144" y="15345"/>
                    </a:lnTo>
                    <a:cubicBezTo>
                      <a:pt x="21115" y="15345"/>
                      <a:pt x="26753" y="9707"/>
                      <a:pt x="26753" y="2736"/>
                    </a:cubicBezTo>
                    <a:cubicBezTo>
                      <a:pt x="26753" y="2602"/>
                      <a:pt x="26753" y="2502"/>
                      <a:pt x="26753" y="2369"/>
                    </a:cubicBezTo>
                    <a:cubicBezTo>
                      <a:pt x="26753" y="2202"/>
                      <a:pt x="26719" y="2035"/>
                      <a:pt x="26719" y="1868"/>
                    </a:cubicBezTo>
                    <a:cubicBezTo>
                      <a:pt x="26719" y="1702"/>
                      <a:pt x="26686" y="1535"/>
                      <a:pt x="26686" y="1401"/>
                    </a:cubicBezTo>
                    <a:cubicBezTo>
                      <a:pt x="26686" y="1301"/>
                      <a:pt x="26652" y="1201"/>
                      <a:pt x="26652" y="1135"/>
                    </a:cubicBezTo>
                    <a:cubicBezTo>
                      <a:pt x="26652" y="1035"/>
                      <a:pt x="26619" y="934"/>
                      <a:pt x="26619" y="868"/>
                    </a:cubicBezTo>
                    <a:cubicBezTo>
                      <a:pt x="26586" y="668"/>
                      <a:pt x="26552" y="501"/>
                      <a:pt x="26519" y="301"/>
                    </a:cubicBezTo>
                    <a:cubicBezTo>
                      <a:pt x="26519" y="234"/>
                      <a:pt x="26486" y="134"/>
                      <a:pt x="26452" y="67"/>
                    </a:cubicBezTo>
                    <a:cubicBezTo>
                      <a:pt x="26452" y="34"/>
                      <a:pt x="26452" y="0"/>
                      <a:pt x="26452" y="0"/>
                    </a:cubicBezTo>
                    <a:cubicBezTo>
                      <a:pt x="25185" y="5638"/>
                      <a:pt x="20148" y="9874"/>
                      <a:pt x="14144" y="9874"/>
                    </a:cubicBezTo>
                    <a:cubicBezTo>
                      <a:pt x="8106" y="9874"/>
                      <a:pt x="3069" y="5638"/>
                      <a:pt x="1835" y="0"/>
                    </a:cubicBezTo>
                    <a:close/>
                  </a:path>
                </a:pathLst>
              </a:custGeom>
              <a:solidFill>
                <a:srgbClr val="F24E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648" name="Google Shape;648;p49"/>
            <p:cNvSpPr/>
            <p:nvPr/>
          </p:nvSpPr>
          <p:spPr>
            <a:xfrm>
              <a:off x="2868016" y="1404475"/>
              <a:ext cx="437294" cy="423678"/>
            </a:xfrm>
            <a:custGeom>
              <a:avLst/>
              <a:gdLst/>
              <a:ahLst/>
              <a:cxnLst/>
              <a:rect l="l" t="t" r="r" b="b"/>
              <a:pathLst>
                <a:path w="9170" h="8884" extrusionOk="0">
                  <a:moveTo>
                    <a:pt x="4930" y="524"/>
                  </a:moveTo>
                  <a:lnTo>
                    <a:pt x="3549" y="2930"/>
                  </a:lnTo>
                  <a:lnTo>
                    <a:pt x="3406" y="2239"/>
                  </a:lnTo>
                  <a:lnTo>
                    <a:pt x="2835" y="2430"/>
                  </a:lnTo>
                  <a:lnTo>
                    <a:pt x="2835" y="2430"/>
                  </a:lnTo>
                  <a:lnTo>
                    <a:pt x="3930" y="524"/>
                  </a:lnTo>
                  <a:close/>
                  <a:moveTo>
                    <a:pt x="5383" y="810"/>
                  </a:moveTo>
                  <a:lnTo>
                    <a:pt x="6693" y="3049"/>
                  </a:lnTo>
                  <a:lnTo>
                    <a:pt x="7217" y="2739"/>
                  </a:lnTo>
                  <a:lnTo>
                    <a:pt x="6931" y="4239"/>
                  </a:lnTo>
                  <a:lnTo>
                    <a:pt x="5478" y="3763"/>
                  </a:lnTo>
                  <a:lnTo>
                    <a:pt x="5931" y="3477"/>
                  </a:lnTo>
                  <a:lnTo>
                    <a:pt x="4883" y="1667"/>
                  </a:lnTo>
                  <a:lnTo>
                    <a:pt x="5383" y="810"/>
                  </a:lnTo>
                  <a:close/>
                  <a:moveTo>
                    <a:pt x="3001" y="2930"/>
                  </a:moveTo>
                  <a:lnTo>
                    <a:pt x="3287" y="4430"/>
                  </a:lnTo>
                  <a:lnTo>
                    <a:pt x="2811" y="4168"/>
                  </a:lnTo>
                  <a:lnTo>
                    <a:pt x="1787" y="5978"/>
                  </a:lnTo>
                  <a:lnTo>
                    <a:pt x="763" y="5978"/>
                  </a:lnTo>
                  <a:lnTo>
                    <a:pt x="2073" y="3739"/>
                  </a:lnTo>
                  <a:lnTo>
                    <a:pt x="1549" y="3430"/>
                  </a:lnTo>
                  <a:lnTo>
                    <a:pt x="3001" y="2930"/>
                  </a:lnTo>
                  <a:close/>
                  <a:moveTo>
                    <a:pt x="4573" y="2215"/>
                  </a:moveTo>
                  <a:lnTo>
                    <a:pt x="5192" y="3287"/>
                  </a:lnTo>
                  <a:lnTo>
                    <a:pt x="4573" y="3644"/>
                  </a:lnTo>
                  <a:lnTo>
                    <a:pt x="4621" y="4025"/>
                  </a:lnTo>
                  <a:lnTo>
                    <a:pt x="5883" y="4454"/>
                  </a:lnTo>
                  <a:lnTo>
                    <a:pt x="6764" y="5978"/>
                  </a:lnTo>
                  <a:lnTo>
                    <a:pt x="5502" y="5978"/>
                  </a:lnTo>
                  <a:lnTo>
                    <a:pt x="5502" y="5263"/>
                  </a:lnTo>
                  <a:lnTo>
                    <a:pt x="5169" y="5097"/>
                  </a:lnTo>
                  <a:lnTo>
                    <a:pt x="4168" y="5978"/>
                  </a:lnTo>
                  <a:lnTo>
                    <a:pt x="2406" y="5978"/>
                  </a:lnTo>
                  <a:lnTo>
                    <a:pt x="3025" y="4906"/>
                  </a:lnTo>
                  <a:lnTo>
                    <a:pt x="3644" y="5263"/>
                  </a:lnTo>
                  <a:lnTo>
                    <a:pt x="3954" y="5049"/>
                  </a:lnTo>
                  <a:lnTo>
                    <a:pt x="3692" y="3739"/>
                  </a:lnTo>
                  <a:lnTo>
                    <a:pt x="4573" y="2215"/>
                  </a:lnTo>
                  <a:close/>
                  <a:moveTo>
                    <a:pt x="7455" y="4358"/>
                  </a:moveTo>
                  <a:lnTo>
                    <a:pt x="8526" y="6264"/>
                  </a:lnTo>
                  <a:lnTo>
                    <a:pt x="8026" y="7121"/>
                  </a:lnTo>
                  <a:lnTo>
                    <a:pt x="6645" y="4716"/>
                  </a:lnTo>
                  <a:lnTo>
                    <a:pt x="7336" y="4954"/>
                  </a:lnTo>
                  <a:lnTo>
                    <a:pt x="7455" y="4358"/>
                  </a:lnTo>
                  <a:close/>
                  <a:moveTo>
                    <a:pt x="3549" y="6526"/>
                  </a:moveTo>
                  <a:lnTo>
                    <a:pt x="3001" y="7002"/>
                  </a:lnTo>
                  <a:lnTo>
                    <a:pt x="3454" y="7383"/>
                  </a:lnTo>
                  <a:lnTo>
                    <a:pt x="1263" y="7383"/>
                  </a:lnTo>
                  <a:lnTo>
                    <a:pt x="763" y="6526"/>
                  </a:lnTo>
                  <a:close/>
                  <a:moveTo>
                    <a:pt x="4978" y="5978"/>
                  </a:moveTo>
                  <a:lnTo>
                    <a:pt x="4978" y="6526"/>
                  </a:lnTo>
                  <a:lnTo>
                    <a:pt x="7074" y="6526"/>
                  </a:lnTo>
                  <a:lnTo>
                    <a:pt x="7574" y="7383"/>
                  </a:lnTo>
                  <a:lnTo>
                    <a:pt x="4978" y="7383"/>
                  </a:lnTo>
                  <a:lnTo>
                    <a:pt x="4978" y="8002"/>
                  </a:lnTo>
                  <a:lnTo>
                    <a:pt x="3811" y="7002"/>
                  </a:lnTo>
                  <a:lnTo>
                    <a:pt x="4978" y="5978"/>
                  </a:lnTo>
                  <a:close/>
                  <a:moveTo>
                    <a:pt x="3621" y="0"/>
                  </a:moveTo>
                  <a:lnTo>
                    <a:pt x="2049" y="2691"/>
                  </a:lnTo>
                  <a:lnTo>
                    <a:pt x="691" y="3168"/>
                  </a:lnTo>
                  <a:lnTo>
                    <a:pt x="644" y="3525"/>
                  </a:lnTo>
                  <a:lnTo>
                    <a:pt x="1334" y="3930"/>
                  </a:lnTo>
                  <a:lnTo>
                    <a:pt x="1" y="6264"/>
                  </a:lnTo>
                  <a:lnTo>
                    <a:pt x="953" y="7931"/>
                  </a:lnTo>
                  <a:lnTo>
                    <a:pt x="4073" y="7931"/>
                  </a:lnTo>
                  <a:lnTo>
                    <a:pt x="5169" y="8883"/>
                  </a:lnTo>
                  <a:lnTo>
                    <a:pt x="5502" y="8717"/>
                  </a:lnTo>
                  <a:lnTo>
                    <a:pt x="5502" y="7931"/>
                  </a:lnTo>
                  <a:lnTo>
                    <a:pt x="8193" y="7931"/>
                  </a:lnTo>
                  <a:lnTo>
                    <a:pt x="9169" y="6264"/>
                  </a:lnTo>
                  <a:lnTo>
                    <a:pt x="7598" y="3573"/>
                  </a:lnTo>
                  <a:lnTo>
                    <a:pt x="7883" y="2144"/>
                  </a:lnTo>
                  <a:lnTo>
                    <a:pt x="7574" y="1929"/>
                  </a:lnTo>
                  <a:lnTo>
                    <a:pt x="6883" y="2310"/>
                  </a:lnTo>
                  <a:lnTo>
                    <a:pt x="55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" name="Rectangle à coins arrondis 3"/>
          <p:cNvSpPr/>
          <p:nvPr/>
        </p:nvSpPr>
        <p:spPr>
          <a:xfrm>
            <a:off x="1092994" y="921544"/>
            <a:ext cx="6600825" cy="162163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/>
              <a:t>The solution is a digital waste collection system which is Zerodech</a:t>
            </a:r>
            <a:r>
              <a:rPr lang="en-US" dirty="0" smtClean="0"/>
              <a:t>, that </a:t>
            </a:r>
            <a:r>
              <a:rPr lang="en-US" dirty="0"/>
              <a:t>combines a mobile app, GPS tracking, payment integration, and intelligent pickup scheduling. It aims to increase efficiency, transparency, and accessibility while reducing the limitations of manual collection in hard-to-reach areas.</a:t>
            </a:r>
            <a:endParaRPr lang="en-US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142213" y="2719798"/>
            <a:ext cx="2085728" cy="141688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Application for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Residents</a:t>
            </a:r>
            <a:endParaRPr lang="en-US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r>
              <a:rPr lang="en-US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 user-friendly app allowing residents to register, subscribe, and make payments.</a:t>
            </a:r>
            <a:endParaRPr lang="en-US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Rectangle à coins arrondis 49"/>
          <p:cNvSpPr/>
          <p:nvPr/>
        </p:nvSpPr>
        <p:spPr>
          <a:xfrm>
            <a:off x="3352977" y="2712019"/>
            <a:ext cx="2097703" cy="1424666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Location Tracking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r>
              <a:rPr lang="en-US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GPS APIs to track households’ locations, especially in hard-to-reach or inaccessible areas.</a:t>
            </a:r>
            <a:endParaRPr lang="en-US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à coins arrondis 50"/>
          <p:cNvSpPr/>
          <p:nvPr/>
        </p:nvSpPr>
        <p:spPr>
          <a:xfrm>
            <a:off x="5629351" y="2719798"/>
            <a:ext cx="2064467" cy="141688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Subscription and Payment 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r>
              <a:rPr lang="en-US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 a database of subscribers, tracking payment status and subscription history in real time.</a:t>
            </a:r>
            <a:endParaRPr lang="en-US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image2"/>
          <p:cNvPicPr>
            <a:picLocks noChangeAspect="1"/>
          </p:cNvPicPr>
          <p:nvPr/>
        </p:nvPicPr>
        <p:blipFill>
          <a:blip r:embed="rId1"/>
          <a:srcRect t="201" r="-5496"/>
          <a:stretch>
            <a:fillRect/>
          </a:stretch>
        </p:blipFill>
        <p:spPr>
          <a:xfrm>
            <a:off x="93345" y="415290"/>
            <a:ext cx="1049020" cy="945515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-Waste Management by Slidesgo">
  <a:themeElements>
    <a:clrScheme name="Simple Light">
      <a:dk1>
        <a:srgbClr val="1D1B1C"/>
      </a:dk1>
      <a:lt1>
        <a:srgbClr val="023473"/>
      </a:lt1>
      <a:dk2>
        <a:srgbClr val="6386A7"/>
      </a:dk2>
      <a:lt2>
        <a:srgbClr val="759BBF"/>
      </a:lt2>
      <a:accent1>
        <a:srgbClr val="44804A"/>
      </a:accent1>
      <a:accent2>
        <a:srgbClr val="B4D977"/>
      </a:accent2>
      <a:accent3>
        <a:srgbClr val="FDBC2F"/>
      </a:accent3>
      <a:accent4>
        <a:srgbClr val="F24E29"/>
      </a:accent4>
      <a:accent5>
        <a:srgbClr val="F2EFE8"/>
      </a:accent5>
      <a:accent6>
        <a:srgbClr val="FFFCF6"/>
      </a:accent6>
      <a:hlink>
        <a:srgbClr val="1D1B1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4175</Words>
  <Application>WPS Presentation</Application>
  <PresentationFormat>Affichage à l'écran (16:9)</PresentationFormat>
  <Paragraphs>187</Paragraphs>
  <Slides>19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9" baseType="lpstr">
      <vt:lpstr>Arial</vt:lpstr>
      <vt:lpstr>SimSun</vt:lpstr>
      <vt:lpstr>Wingdings</vt:lpstr>
      <vt:lpstr>Arial</vt:lpstr>
      <vt:lpstr>Space Grotesk</vt:lpstr>
      <vt:lpstr>Anaheim</vt:lpstr>
      <vt:lpstr>Nunito Light</vt:lpstr>
      <vt:lpstr>Segoe Print</vt:lpstr>
      <vt:lpstr>Bebas Neue</vt:lpstr>
      <vt:lpstr>PT Sans</vt:lpstr>
      <vt:lpstr>Times New Roman</vt:lpstr>
      <vt:lpstr>Calibri</vt:lpstr>
      <vt:lpstr>Wingdings</vt:lpstr>
      <vt:lpstr>Aptos</vt:lpstr>
      <vt:lpstr>Segoe UI</vt:lpstr>
      <vt:lpstr>Space Grotesk</vt:lpstr>
      <vt:lpstr>Sans Serif Collection</vt:lpstr>
      <vt:lpstr>Microsoft YaHei</vt:lpstr>
      <vt:lpstr>Arial Unicode MS</vt:lpstr>
      <vt:lpstr>E-Waste Management by Slidesgo</vt:lpstr>
      <vt:lpstr>Waste COLLECTION SYSTEM</vt:lpstr>
      <vt:lpstr>PowerPoint 演示文稿</vt:lpstr>
      <vt:lpstr>04</vt:lpstr>
      <vt:lpstr>PowerPoint 演示文稿</vt:lpstr>
      <vt:lpstr>Challenges faced by our societies due to waste management</vt:lpstr>
      <vt:lpstr>PowerPoint 演示文稿</vt:lpstr>
      <vt:lpstr>PowerPoint 演示文稿</vt:lpstr>
      <vt:lpstr>PowerPoint 演示文稿</vt:lpstr>
      <vt:lpstr>Proposed Solutions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E-Waste Management</dc:title>
  <dc:creator>Nielpe jason</dc:creator>
  <cp:lastModifiedBy>jacson 589 Samuel</cp:lastModifiedBy>
  <cp:revision>48</cp:revision>
  <dcterms:created xsi:type="dcterms:W3CDTF">2025-08-25T15:51:00Z</dcterms:created>
  <dcterms:modified xsi:type="dcterms:W3CDTF">2025-09-20T06:52:08Z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A65188FB053C466B8026F5654607CE2A_12</vt:lpwstr>
  </property>
  <property fmtid="{D5CDD505-2E9C-101B-9397-08002B2CF9AE}" pid="3" name="KSOProductBuildVer">
    <vt:lpwstr>1033-12.2.0.22549</vt:lpwstr>
  </property>
</Properties>
</file>